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33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ssetti, Niccolo" initials="BN" lastIdx="20" clrIdx="0">
    <p:extLst>
      <p:ext uri="{19B8F6BF-5375-455C-9EA6-DF929625EA0E}">
        <p15:presenceInfo xmlns:p15="http://schemas.microsoft.com/office/powerpoint/2012/main" userId="Bassetti, Niccolo" providerId="None"/>
      </p:ext>
    </p:extLst>
  </p:cmAuthor>
  <p:cmAuthor id="2" name="Bouwmeester, Klaas" initials="BK" lastIdx="11" clrIdx="1">
    <p:extLst>
      <p:ext uri="{19B8F6BF-5375-455C-9EA6-DF929625EA0E}">
        <p15:presenceInfo xmlns:p15="http://schemas.microsoft.com/office/powerpoint/2012/main" userId="S::klaas.bouwmeester@wur.nl::7596b013-5d28-4890-9e7c-e73db1b5b5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A23"/>
    <a:srgbClr val="C00000"/>
    <a:srgbClr val="5B9BD5"/>
    <a:srgbClr val="000000"/>
    <a:srgbClr val="848484"/>
    <a:srgbClr val="FFFFFF"/>
    <a:srgbClr val="5D5D5D"/>
    <a:srgbClr val="DEEBF7"/>
    <a:srgbClr val="BDD7EE"/>
    <a:srgbClr val="237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76952" autoAdjust="0"/>
  </p:normalViewPr>
  <p:slideViewPr>
    <p:cSldViewPr snapToGrid="0">
      <p:cViewPr varScale="1">
        <p:scale>
          <a:sx n="34" d="100"/>
          <a:sy n="34" d="100"/>
        </p:scale>
        <p:origin x="1242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setti, Niccolo" userId="54863034-d73a-41c9-8a33-682ffdc53450" providerId="ADAL" clId="{CC791345-6BDC-4577-9CD5-96375F38D92D}"/>
    <pc:docChg chg="modSld">
      <pc:chgData name="Bassetti, Niccolo" userId="54863034-d73a-41c9-8a33-682ffdc53450" providerId="ADAL" clId="{CC791345-6BDC-4577-9CD5-96375F38D92D}" dt="2022-10-18T12:58:57.806" v="2" actId="20577"/>
      <pc:docMkLst>
        <pc:docMk/>
      </pc:docMkLst>
      <pc:sldChg chg="modCm">
        <pc:chgData name="Bassetti, Niccolo" userId="54863034-d73a-41c9-8a33-682ffdc53450" providerId="ADAL" clId="{CC791345-6BDC-4577-9CD5-96375F38D92D}" dt="2022-09-21T17:49:48.624" v="1" actId="5900"/>
        <pc:sldMkLst>
          <pc:docMk/>
          <pc:sldMk cId="1432499849" sldId="321"/>
        </pc:sldMkLst>
      </pc:sldChg>
      <pc:sldChg chg="modNotesTx">
        <pc:chgData name="Bassetti, Niccolo" userId="54863034-d73a-41c9-8a33-682ffdc53450" providerId="ADAL" clId="{CC791345-6BDC-4577-9CD5-96375F38D92D}" dt="2022-10-18T12:58:57.806" v="2" actId="20577"/>
        <pc:sldMkLst>
          <pc:docMk/>
          <pc:sldMk cId="3509084288" sldId="332"/>
        </pc:sldMkLst>
      </pc:sldChg>
    </pc:docChg>
  </pc:docChgLst>
  <pc:docChgLst>
    <pc:chgData name="Bassetti, Niccolo" userId="54863034-d73a-41c9-8a33-682ffdc53450" providerId="ADAL" clId="{D1108131-507F-48D5-BEE3-761A618DBB23}"/>
    <pc:docChg chg="undo custSel delSld modSld">
      <pc:chgData name="Bassetti, Niccolo" userId="54863034-d73a-41c9-8a33-682ffdc53450" providerId="ADAL" clId="{D1108131-507F-48D5-BEE3-761A618DBB23}" dt="2022-03-17T01:40:20.650" v="209"/>
      <pc:docMkLst>
        <pc:docMk/>
      </pc:docMkLst>
      <pc:sldChg chg="delSp mod">
        <pc:chgData name="Bassetti, Niccolo" userId="54863034-d73a-41c9-8a33-682ffdc53450" providerId="ADAL" clId="{D1108131-507F-48D5-BEE3-761A618DBB23}" dt="2022-03-17T01:17:35.363" v="182" actId="478"/>
        <pc:sldMkLst>
          <pc:docMk/>
          <pc:sldMk cId="4190652402" sldId="320"/>
        </pc:sldMkLst>
        <pc:spChg chg="del">
          <ac:chgData name="Bassetti, Niccolo" userId="54863034-d73a-41c9-8a33-682ffdc53450" providerId="ADAL" clId="{D1108131-507F-48D5-BEE3-761A618DBB23}" dt="2022-03-17T01:17:35.363" v="182" actId="478"/>
          <ac:spMkLst>
            <pc:docMk/>
            <pc:sldMk cId="4190652402" sldId="320"/>
            <ac:spMk id="49" creationId="{732020A5-39F1-45A6-A082-75873D2DBDA5}"/>
          </ac:spMkLst>
        </pc:spChg>
        <pc:grpChg chg="del">
          <ac:chgData name="Bassetti, Niccolo" userId="54863034-d73a-41c9-8a33-682ffdc53450" providerId="ADAL" clId="{D1108131-507F-48D5-BEE3-761A618DBB23}" dt="2022-03-17T01:13:35.880" v="146" actId="21"/>
          <ac:grpSpMkLst>
            <pc:docMk/>
            <pc:sldMk cId="4190652402" sldId="320"/>
            <ac:grpSpMk id="21" creationId="{A6FC049F-ED99-4D81-99FA-E8464D560F97}"/>
          </ac:grpSpMkLst>
        </pc:grpChg>
      </pc:sldChg>
      <pc:sldChg chg="modNotesTx">
        <pc:chgData name="Bassetti, Niccolo" userId="54863034-d73a-41c9-8a33-682ffdc53450" providerId="ADAL" clId="{D1108131-507F-48D5-BEE3-761A618DBB23}" dt="2022-03-17T01:30:06.850" v="208" actId="20577"/>
        <pc:sldMkLst>
          <pc:docMk/>
          <pc:sldMk cId="1432499849" sldId="321"/>
        </pc:sldMkLst>
      </pc:sldChg>
      <pc:sldChg chg="modNotesTx">
        <pc:chgData name="Bassetti, Niccolo" userId="54863034-d73a-41c9-8a33-682ffdc53450" providerId="ADAL" clId="{D1108131-507F-48D5-BEE3-761A618DBB23}" dt="2022-03-17T01:21:15.326" v="202" actId="20577"/>
        <pc:sldMkLst>
          <pc:docMk/>
          <pc:sldMk cId="661342720" sldId="329"/>
        </pc:sldMkLst>
      </pc:sldChg>
      <pc:sldChg chg="addSp modSp mod modNotesTx">
        <pc:chgData name="Bassetti, Niccolo" userId="54863034-d73a-41c9-8a33-682ffdc53450" providerId="ADAL" clId="{D1108131-507F-48D5-BEE3-761A618DBB23}" dt="2022-03-17T01:40:20.650" v="209"/>
        <pc:sldMkLst>
          <pc:docMk/>
          <pc:sldMk cId="3509084288" sldId="332"/>
        </pc:sldMkLst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21" creationId="{F99FCC86-80E8-4CB0-A036-BC5D993DBCC9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26" creationId="{076202C6-C7E7-4E50-AE68-5EEA84D61852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27" creationId="{D130C759-CAF0-4A5D-9740-90A281E55C2F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28" creationId="{CA6B7924-249B-40C8-B1FE-59F9301DBF96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29" creationId="{483D58D3-BC95-40AC-BD98-8B6005395F59}"/>
          </ac:spMkLst>
        </pc:spChg>
        <pc:spChg chg="mod">
          <ac:chgData name="Bassetti, Niccolo" userId="54863034-d73a-41c9-8a33-682ffdc53450" providerId="ADAL" clId="{D1108131-507F-48D5-BEE3-761A618DBB23}" dt="2022-03-17T01:12:39.596" v="136" actId="1076"/>
          <ac:spMkLst>
            <pc:docMk/>
            <pc:sldMk cId="3509084288" sldId="332"/>
            <ac:spMk id="31" creationId="{F1C5707B-3C93-4F35-9C47-9D3B29BBB02B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36" creationId="{D72C73A9-917F-4BAD-AA6A-DE172D8E6E13}"/>
          </ac:spMkLst>
        </pc:spChg>
        <pc:spChg chg="mod">
          <ac:chgData name="Bassetti, Niccolo" userId="54863034-d73a-41c9-8a33-682ffdc53450" providerId="ADAL" clId="{D1108131-507F-48D5-BEE3-761A618DBB23}" dt="2022-03-17T01:10:45.631" v="44" actId="1076"/>
          <ac:spMkLst>
            <pc:docMk/>
            <pc:sldMk cId="3509084288" sldId="332"/>
            <ac:spMk id="43" creationId="{031AAD34-8E24-4308-AB31-A5E220149DA9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45" creationId="{E46097F2-9F40-4D21-BF1C-6E405898F8EA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46" creationId="{BC050C88-901A-4B79-81EA-96489E4F9ECA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47" creationId="{26C6CE70-AE2C-4F02-8E54-81499FCE119B}"/>
          </ac:spMkLst>
        </pc:spChg>
        <pc:spChg chg="mod">
          <ac:chgData name="Bassetti, Niccolo" userId="54863034-d73a-41c9-8a33-682ffdc53450" providerId="ADAL" clId="{D1108131-507F-48D5-BEE3-761A618DBB23}" dt="2022-03-17T01:14:50.302" v="170" actId="1035"/>
          <ac:spMkLst>
            <pc:docMk/>
            <pc:sldMk cId="3509084288" sldId="332"/>
            <ac:spMk id="50" creationId="{1306142E-8DE2-404B-AE89-895218A9A7CB}"/>
          </ac:spMkLst>
        </pc:spChg>
        <pc:spChg chg="mod">
          <ac:chgData name="Bassetti, Niccolo" userId="54863034-d73a-41c9-8a33-682ffdc53450" providerId="ADAL" clId="{D1108131-507F-48D5-BEE3-761A618DBB23}" dt="2022-03-17T01:15:19.707" v="171" actId="1076"/>
          <ac:spMkLst>
            <pc:docMk/>
            <pc:sldMk cId="3509084288" sldId="332"/>
            <ac:spMk id="54" creationId="{C3FA3893-2FF5-453B-BE87-C36C3D15E665}"/>
          </ac:spMkLst>
        </pc:spChg>
        <pc:spChg chg="add mod">
          <ac:chgData name="Bassetti, Niccolo" userId="54863034-d73a-41c9-8a33-682ffdc53450" providerId="ADAL" clId="{D1108131-507F-48D5-BEE3-761A618DBB23}" dt="2022-03-17T01:13:02.534" v="139" actId="1076"/>
          <ac:spMkLst>
            <pc:docMk/>
            <pc:sldMk cId="3509084288" sldId="332"/>
            <ac:spMk id="66" creationId="{BF82013F-4108-4CD1-930C-B91C60DB2733}"/>
          </ac:spMkLst>
        </pc:spChg>
        <pc:spChg chg="mod">
          <ac:chgData name="Bassetti, Niccolo" userId="54863034-d73a-41c9-8a33-682ffdc53450" providerId="ADAL" clId="{D1108131-507F-48D5-BEE3-761A618DBB23}" dt="2022-03-17T01:15:19.707" v="171" actId="1076"/>
          <ac:spMkLst>
            <pc:docMk/>
            <pc:sldMk cId="3509084288" sldId="332"/>
            <ac:spMk id="68" creationId="{A5821CF1-197C-431D-AA1F-B04A8645F0C4}"/>
          </ac:spMkLst>
        </pc:spChg>
        <pc:spChg chg="mod">
          <ac:chgData name="Bassetti, Niccolo" userId="54863034-d73a-41c9-8a33-682ffdc53450" providerId="ADAL" clId="{D1108131-507F-48D5-BEE3-761A618DBB23}" dt="2022-03-17T01:13:41.939" v="147"/>
          <ac:spMkLst>
            <pc:docMk/>
            <pc:sldMk cId="3509084288" sldId="332"/>
            <ac:spMk id="73" creationId="{423779C6-530F-4074-8C95-D50B0EC6EECC}"/>
          </ac:spMkLst>
        </pc:spChg>
        <pc:spChg chg="mod">
          <ac:chgData name="Bassetti, Niccolo" userId="54863034-d73a-41c9-8a33-682ffdc53450" providerId="ADAL" clId="{D1108131-507F-48D5-BEE3-761A618DBB23}" dt="2022-03-17T01:13:41.939" v="147"/>
          <ac:spMkLst>
            <pc:docMk/>
            <pc:sldMk cId="3509084288" sldId="332"/>
            <ac:spMk id="75" creationId="{1BF67CFE-2B12-4B76-AF44-3F8A4AED6C29}"/>
          </ac:spMkLst>
        </pc:spChg>
        <pc:spChg chg="mod">
          <ac:chgData name="Bassetti, Niccolo" userId="54863034-d73a-41c9-8a33-682ffdc53450" providerId="ADAL" clId="{D1108131-507F-48D5-BEE3-761A618DBB23}" dt="2022-03-17T01:13:41.939" v="147"/>
          <ac:spMkLst>
            <pc:docMk/>
            <pc:sldMk cId="3509084288" sldId="332"/>
            <ac:spMk id="76" creationId="{3C7787E4-1152-4018-9DC9-AFA87177986F}"/>
          </ac:spMkLst>
        </pc:spChg>
        <pc:spChg chg="mod">
          <ac:chgData name="Bassetti, Niccolo" userId="54863034-d73a-41c9-8a33-682ffdc53450" providerId="ADAL" clId="{D1108131-507F-48D5-BEE3-761A618DBB23}" dt="2022-03-17T01:13:41.939" v="147"/>
          <ac:spMkLst>
            <pc:docMk/>
            <pc:sldMk cId="3509084288" sldId="332"/>
            <ac:spMk id="77" creationId="{3E8F0405-FDC0-4675-8445-ED1327D70031}"/>
          </ac:spMkLst>
        </pc:spChg>
        <pc:spChg chg="mod">
          <ac:chgData name="Bassetti, Niccolo" userId="54863034-d73a-41c9-8a33-682ffdc53450" providerId="ADAL" clId="{D1108131-507F-48D5-BEE3-761A618DBB23}" dt="2022-03-17T01:13:23.780" v="145" actId="6549"/>
          <ac:spMkLst>
            <pc:docMk/>
            <pc:sldMk cId="3509084288" sldId="332"/>
            <ac:spMk id="101" creationId="{FA464EB7-5441-486F-BF90-FD82B864A689}"/>
          </ac:spMkLst>
        </pc:spChg>
        <pc:spChg chg="mod">
          <ac:chgData name="Bassetti, Niccolo" userId="54863034-d73a-41c9-8a33-682ffdc53450" providerId="ADAL" clId="{D1108131-507F-48D5-BEE3-761A618DBB23}" dt="2022-03-17T01:10:13.247" v="36" actId="164"/>
          <ac:spMkLst>
            <pc:docMk/>
            <pc:sldMk cId="3509084288" sldId="332"/>
            <ac:spMk id="102" creationId="{54C1B893-31BD-480C-B264-7BDC6C1E915A}"/>
          </ac:spMkLst>
        </pc:spChg>
        <pc:spChg chg="mod">
          <ac:chgData name="Bassetti, Niccolo" userId="54863034-d73a-41c9-8a33-682ffdc53450" providerId="ADAL" clId="{D1108131-507F-48D5-BEE3-761A618DBB23}" dt="2022-03-17T01:10:13.247" v="36" actId="164"/>
          <ac:spMkLst>
            <pc:docMk/>
            <pc:sldMk cId="3509084288" sldId="332"/>
            <ac:spMk id="103" creationId="{75E75A38-934F-4BF4-8EFF-CF53FD7B2E77}"/>
          </ac:spMkLst>
        </pc:spChg>
        <pc:grpChg chg="add mod">
          <ac:chgData name="Bassetti, Niccolo" userId="54863034-d73a-41c9-8a33-682ffdc53450" providerId="ADAL" clId="{D1108131-507F-48D5-BEE3-761A618DBB23}" dt="2022-03-17T01:14:29.263" v="163" actId="1036"/>
          <ac:grpSpMkLst>
            <pc:docMk/>
            <pc:sldMk cId="3509084288" sldId="332"/>
            <ac:grpSpMk id="2" creationId="{2108BF11-C967-4CF4-AEEA-C82D4DBAE8AF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5" creationId="{B2EB18EF-B7C5-4A93-97E0-2D2805B401D3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8" creationId="{9C42D989-D527-4795-A889-D6B9DC495245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9" creationId="{FCEA36B5-1A20-410D-9A25-AB38B21CC448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10" creationId="{9CC10731-FDB1-4EDA-9437-7D900151A2A5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12" creationId="{E8A1423A-394C-4C79-B5B3-0AA86621D362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13" creationId="{904398E0-74F6-42AE-B7FD-6681784AA13D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20" creationId="{28FBDE21-4647-45CA-BA19-65F9EAEA48BB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44" creationId="{FCD3015A-C076-425F-9497-97052D5ED775}"/>
          </ac:grpSpMkLst>
        </pc:grpChg>
        <pc:grpChg chg="mod">
          <ac:chgData name="Bassetti, Niccolo" userId="54863034-d73a-41c9-8a33-682ffdc53450" providerId="ADAL" clId="{D1108131-507F-48D5-BEE3-761A618DBB23}" dt="2022-03-17T01:15:19.707" v="171" actId="1076"/>
          <ac:grpSpMkLst>
            <pc:docMk/>
            <pc:sldMk cId="3509084288" sldId="332"/>
            <ac:grpSpMk id="57" creationId="{E043DDBF-5E34-445D-AE3B-1F7CE2E20E99}"/>
          </ac:grpSpMkLst>
        </pc:grpChg>
        <pc:grpChg chg="mod">
          <ac:chgData name="Bassetti, Niccolo" userId="54863034-d73a-41c9-8a33-682ffdc53450" providerId="ADAL" clId="{D1108131-507F-48D5-BEE3-761A618DBB23}" dt="2022-03-17T01:15:19.707" v="171" actId="1076"/>
          <ac:grpSpMkLst>
            <pc:docMk/>
            <pc:sldMk cId="3509084288" sldId="332"/>
            <ac:grpSpMk id="67" creationId="{EDF59939-DCE4-4DF8-97F8-A646837A3A77}"/>
          </ac:grpSpMkLst>
        </pc:grpChg>
        <pc:grpChg chg="mod">
          <ac:chgData name="Bassetti, Niccolo" userId="54863034-d73a-41c9-8a33-682ffdc53450" providerId="ADAL" clId="{D1108131-507F-48D5-BEE3-761A618DBB23}" dt="2022-03-17T01:15:19.707" v="171" actId="1076"/>
          <ac:grpSpMkLst>
            <pc:docMk/>
            <pc:sldMk cId="3509084288" sldId="332"/>
            <ac:grpSpMk id="69" creationId="{5DEC01A6-3364-40F3-8ED5-8549B693E4A5}"/>
          </ac:grpSpMkLst>
        </pc:grpChg>
        <pc:grpChg chg="add mod">
          <ac:chgData name="Bassetti, Niccolo" userId="54863034-d73a-41c9-8a33-682ffdc53450" providerId="ADAL" clId="{D1108131-507F-48D5-BEE3-761A618DBB23}" dt="2022-03-17T01:14:20.257" v="153" actId="1076"/>
          <ac:grpSpMkLst>
            <pc:docMk/>
            <pc:sldMk cId="3509084288" sldId="332"/>
            <ac:grpSpMk id="70" creationId="{B490A3C0-B21E-4299-9293-1C4155FC37F6}"/>
          </ac:grpSpMkLst>
        </pc:grpChg>
        <pc:grpChg chg="mod">
          <ac:chgData name="Bassetti, Niccolo" userId="54863034-d73a-41c9-8a33-682ffdc53450" providerId="ADAL" clId="{D1108131-507F-48D5-BEE3-761A618DBB23}" dt="2022-03-17T01:13:41.939" v="147"/>
          <ac:grpSpMkLst>
            <pc:docMk/>
            <pc:sldMk cId="3509084288" sldId="332"/>
            <ac:grpSpMk id="72" creationId="{C351389E-4E33-471D-97C7-BFFA0F35A66A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87" creationId="{48275F1A-7D52-4676-846E-65270FAD93FC}"/>
          </ac:grpSpMkLst>
        </pc:grpChg>
        <pc:grpChg chg="mod">
          <ac:chgData name="Bassetti, Niccolo" userId="54863034-d73a-41c9-8a33-682ffdc53450" providerId="ADAL" clId="{D1108131-507F-48D5-BEE3-761A618DBB23}" dt="2022-03-17T01:14:50.302" v="170" actId="1035"/>
          <ac:grpSpMkLst>
            <pc:docMk/>
            <pc:sldMk cId="3509084288" sldId="332"/>
            <ac:grpSpMk id="88" creationId="{E483D646-87A4-4F5A-A399-C8DFAB8EC671}"/>
          </ac:grpSpMkLst>
        </pc:grpChg>
        <pc:grpChg chg="mod">
          <ac:chgData name="Bassetti, Niccolo" userId="54863034-d73a-41c9-8a33-682ffdc53450" providerId="ADAL" clId="{D1108131-507F-48D5-BEE3-761A618DBB23}" dt="2022-03-17T01:10:13.247" v="36" actId="164"/>
          <ac:grpSpMkLst>
            <pc:docMk/>
            <pc:sldMk cId="3509084288" sldId="332"/>
            <ac:grpSpMk id="100" creationId="{A35E6FF4-E8E6-4CAF-AE41-0928192817DD}"/>
          </ac:grpSpMkLst>
        </pc:grp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3" creationId="{3EB03DD0-A828-4488-BFE2-BA6C118B5841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6" creationId="{D9C1ABBB-578E-457B-A12B-181606FD117B}"/>
          </ac:picMkLst>
        </pc:picChg>
        <pc:picChg chg="mod">
          <ac:chgData name="Bassetti, Niccolo" userId="54863034-d73a-41c9-8a33-682ffdc53450" providerId="ADAL" clId="{D1108131-507F-48D5-BEE3-761A618DBB23}" dt="2022-03-17T01:15:19.707" v="171" actId="1076"/>
          <ac:picMkLst>
            <pc:docMk/>
            <pc:sldMk cId="3509084288" sldId="332"/>
            <ac:picMk id="7" creationId="{0DC7F91D-FCE4-49B0-8281-4CF8EFD3FE1E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11" creationId="{3F00C087-400C-4BBE-9699-A291E8CEE8E5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14" creationId="{5A43B7C8-FE0E-4382-BBDB-F07E782F5E87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15" creationId="{512048AC-18F1-4E99-9E95-D6638FCB8D86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16" creationId="{A205CC6B-67F7-4019-8834-17AC3051D3F4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18" creationId="{2ABC2D4D-A830-4E69-8F5A-A0254FBA7B70}"/>
          </ac:picMkLst>
        </pc:picChg>
        <pc:picChg chg="mod">
          <ac:chgData name="Bassetti, Niccolo" userId="54863034-d73a-41c9-8a33-682ffdc53450" providerId="ADAL" clId="{D1108131-507F-48D5-BEE3-761A618DBB23}" dt="2022-03-17T01:14:50.302" v="170" actId="1035"/>
          <ac:picMkLst>
            <pc:docMk/>
            <pc:sldMk cId="3509084288" sldId="332"/>
            <ac:picMk id="22" creationId="{4D506BDB-9523-46D2-A504-078011ECC72E}"/>
          </ac:picMkLst>
        </pc:picChg>
        <pc:picChg chg="mod">
          <ac:chgData name="Bassetti, Niccolo" userId="54863034-d73a-41c9-8a33-682ffdc53450" providerId="ADAL" clId="{D1108131-507F-48D5-BEE3-761A618DBB23}" dt="2022-03-17T01:13:41.939" v="147"/>
          <ac:picMkLst>
            <pc:docMk/>
            <pc:sldMk cId="3509084288" sldId="332"/>
            <ac:picMk id="74" creationId="{90216768-9C9D-43BB-94A9-2934A4EBBD23}"/>
          </ac:picMkLst>
        </pc:pic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23" creationId="{83A0F2F2-A5AB-4AA9-A106-9A03C03D4B66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2" creationId="{C376683B-3BB1-4B45-BC12-F39D8ABD6C30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3" creationId="{8883F186-D72A-4A91-A650-54B2FB6598C7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4" creationId="{8F9B54CB-A855-467F-9302-8DA509A9EB02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5" creationId="{F9B97BAD-AE4B-426E-A512-9B538F683366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7" creationId="{7ED1FE8E-395A-4011-BE71-0AADAB74FEC4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8" creationId="{774CAA50-A29B-4157-932B-E65968DD57E6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39" creationId="{21D9EC23-5E7D-48DB-B305-969035D1C413}"/>
          </ac:cxnSpMkLst>
        </pc:cxnChg>
        <pc:cxnChg chg="mod">
          <ac:chgData name="Bassetti, Niccolo" userId="54863034-d73a-41c9-8a33-682ffdc53450" providerId="ADAL" clId="{D1108131-507F-48D5-BEE3-761A618DBB23}" dt="2022-03-17T01:15:19.707" v="171" actId="1076"/>
          <ac:cxnSpMkLst>
            <pc:docMk/>
            <pc:sldMk cId="3509084288" sldId="332"/>
            <ac:cxnSpMk id="40" creationId="{41698EE1-441B-440D-B408-3D4990F08AFF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41" creationId="{99AA19E4-3906-48AA-A12F-1745F43D0B63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42" creationId="{2A88007C-98DA-4B62-8825-BE3C6907076F}"/>
          </ac:cxnSpMkLst>
        </pc:cxnChg>
        <pc:cxnChg chg="mod">
          <ac:chgData name="Bassetti, Niccolo" userId="54863034-d73a-41c9-8a33-682ffdc53450" providerId="ADAL" clId="{D1108131-507F-48D5-BEE3-761A618DBB23}" dt="2022-03-17T01:15:19.707" v="171" actId="1076"/>
          <ac:cxnSpMkLst>
            <pc:docMk/>
            <pc:sldMk cId="3509084288" sldId="332"/>
            <ac:cxnSpMk id="53" creationId="{96128CD4-CFAB-419E-97CC-4CF0D4405875}"/>
          </ac:cxnSpMkLst>
        </pc:cxnChg>
        <pc:cxnChg chg="mod">
          <ac:chgData name="Bassetti, Niccolo" userId="54863034-d73a-41c9-8a33-682ffdc53450" providerId="ADAL" clId="{D1108131-507F-48D5-BEE3-761A618DBB23}" dt="2022-03-17T01:15:19.707" v="171" actId="1076"/>
          <ac:cxnSpMkLst>
            <pc:docMk/>
            <pc:sldMk cId="3509084288" sldId="332"/>
            <ac:cxnSpMk id="55" creationId="{284EC09B-3B4B-4148-AD2E-96774BE52E7B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58" creationId="{216DCF2B-7270-476C-A23A-06D0339F8799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62" creationId="{E14D4E7F-239A-4D11-8D33-B727122CD7AF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63" creationId="{C7939FE8-D8BB-4806-A8CF-C098B59D6432}"/>
          </ac:cxnSpMkLst>
        </pc:cxnChg>
        <pc:cxnChg chg="mod">
          <ac:chgData name="Bassetti, Niccolo" userId="54863034-d73a-41c9-8a33-682ffdc53450" providerId="ADAL" clId="{D1108131-507F-48D5-BEE3-761A618DBB23}" dt="2022-03-17T01:14:50.302" v="170" actId="1035"/>
          <ac:cxnSpMkLst>
            <pc:docMk/>
            <pc:sldMk cId="3509084288" sldId="332"/>
            <ac:cxnSpMk id="65" creationId="{4118D6A7-D0DB-4399-8335-3A62F3537658}"/>
          </ac:cxnSpMkLst>
        </pc:cxnChg>
      </pc:sldChg>
      <pc:sldChg chg="modNotesTx">
        <pc:chgData name="Bassetti, Niccolo" userId="54863034-d73a-41c9-8a33-682ffdc53450" providerId="ADAL" clId="{D1108131-507F-48D5-BEE3-761A618DBB23}" dt="2022-03-17T01:21:02.935" v="200" actId="20577"/>
        <pc:sldMkLst>
          <pc:docMk/>
          <pc:sldMk cId="2186122126" sldId="333"/>
        </pc:sldMkLst>
      </pc:sldChg>
      <pc:sldChg chg="addSp modSp mod modNotesTx">
        <pc:chgData name="Bassetti, Niccolo" userId="54863034-d73a-41c9-8a33-682ffdc53450" providerId="ADAL" clId="{D1108131-507F-48D5-BEE3-761A618DBB23}" dt="2022-03-17T01:17:02.683" v="180" actId="20577"/>
        <pc:sldMkLst>
          <pc:docMk/>
          <pc:sldMk cId="3187266978" sldId="334"/>
        </pc:sldMkLst>
        <pc:spChg chg="mod">
          <ac:chgData name="Bassetti, Niccolo" userId="54863034-d73a-41c9-8a33-682ffdc53450" providerId="ADAL" clId="{D1108131-507F-48D5-BEE3-761A618DBB23}" dt="2022-03-17T01:15:52.492" v="173"/>
          <ac:spMkLst>
            <pc:docMk/>
            <pc:sldMk cId="3187266978" sldId="334"/>
            <ac:spMk id="46" creationId="{7BA0D676-5C58-4BB7-8B10-191E1CD08261}"/>
          </ac:spMkLst>
        </pc:spChg>
        <pc:spChg chg="mod">
          <ac:chgData name="Bassetti, Niccolo" userId="54863034-d73a-41c9-8a33-682ffdc53450" providerId="ADAL" clId="{D1108131-507F-48D5-BEE3-761A618DBB23}" dt="2022-03-17T01:15:52.492" v="173"/>
          <ac:spMkLst>
            <pc:docMk/>
            <pc:sldMk cId="3187266978" sldId="334"/>
            <ac:spMk id="48" creationId="{1EC42E3B-B764-4B1F-9D48-B52296DB1163}"/>
          </ac:spMkLst>
        </pc:spChg>
        <pc:spChg chg="mod">
          <ac:chgData name="Bassetti, Niccolo" userId="54863034-d73a-41c9-8a33-682ffdc53450" providerId="ADAL" clId="{D1108131-507F-48D5-BEE3-761A618DBB23}" dt="2022-03-17T01:15:52.492" v="173"/>
          <ac:spMkLst>
            <pc:docMk/>
            <pc:sldMk cId="3187266978" sldId="334"/>
            <ac:spMk id="50" creationId="{BD679A5D-379D-43C7-AE1B-8BA110CA4B4B}"/>
          </ac:spMkLst>
        </pc:spChg>
        <pc:spChg chg="add mod">
          <ac:chgData name="Bassetti, Niccolo" userId="54863034-d73a-41c9-8a33-682ffdc53450" providerId="ADAL" clId="{D1108131-507F-48D5-BEE3-761A618DBB23}" dt="2022-03-17T01:16:15.494" v="178" actId="20577"/>
          <ac:spMkLst>
            <pc:docMk/>
            <pc:sldMk cId="3187266978" sldId="334"/>
            <ac:spMk id="52" creationId="{80D74219-EA6D-42F6-8E31-DBB140728E65}"/>
          </ac:spMkLst>
        </pc:spChg>
        <pc:grpChg chg="add mod">
          <ac:chgData name="Bassetti, Niccolo" userId="54863034-d73a-41c9-8a33-682ffdc53450" providerId="ADAL" clId="{D1108131-507F-48D5-BEE3-761A618DBB23}" dt="2022-03-17T01:15:59.966" v="175" actId="1076"/>
          <ac:grpSpMkLst>
            <pc:docMk/>
            <pc:sldMk cId="3187266978" sldId="334"/>
            <ac:grpSpMk id="44" creationId="{CCFB8DAF-2C7C-4476-AAD4-AC35DA550797}"/>
          </ac:grpSpMkLst>
        </pc:grpChg>
        <pc:grpChg chg="mod">
          <ac:chgData name="Bassetti, Niccolo" userId="54863034-d73a-41c9-8a33-682ffdc53450" providerId="ADAL" clId="{D1108131-507F-48D5-BEE3-761A618DBB23}" dt="2022-03-17T01:15:52.492" v="173"/>
          <ac:grpSpMkLst>
            <pc:docMk/>
            <pc:sldMk cId="3187266978" sldId="334"/>
            <ac:grpSpMk id="45" creationId="{AE2EC270-ED4F-469B-B4A2-F6F1BBD8EA3B}"/>
          </ac:grpSpMkLst>
        </pc:grpChg>
        <pc:picChg chg="mod">
          <ac:chgData name="Bassetti, Niccolo" userId="54863034-d73a-41c9-8a33-682ffdc53450" providerId="ADAL" clId="{D1108131-507F-48D5-BEE3-761A618DBB23}" dt="2022-03-17T01:15:52.492" v="173"/>
          <ac:picMkLst>
            <pc:docMk/>
            <pc:sldMk cId="3187266978" sldId="334"/>
            <ac:picMk id="49" creationId="{6CBF7BB6-266A-41E5-A24C-AC0B69D29E46}"/>
          </ac:picMkLst>
        </pc:picChg>
      </pc:sldChg>
      <pc:sldChg chg="modNotesTx">
        <pc:chgData name="Bassetti, Niccolo" userId="54863034-d73a-41c9-8a33-682ffdc53450" providerId="ADAL" clId="{D1108131-507F-48D5-BEE3-761A618DBB23}" dt="2022-03-17T01:21:08.363" v="201" actId="20577"/>
        <pc:sldMkLst>
          <pc:docMk/>
          <pc:sldMk cId="2952591385" sldId="337"/>
        </pc:sldMkLst>
      </pc:sldChg>
      <pc:sldChg chg="delSp del mod">
        <pc:chgData name="Bassetti, Niccolo" userId="54863034-d73a-41c9-8a33-682ffdc53450" providerId="ADAL" clId="{D1108131-507F-48D5-BEE3-761A618DBB23}" dt="2022-03-17T01:17:20.160" v="181" actId="47"/>
        <pc:sldMkLst>
          <pc:docMk/>
          <pc:sldMk cId="3296937280" sldId="338"/>
        </pc:sldMkLst>
        <pc:grpChg chg="del">
          <ac:chgData name="Bassetti, Niccolo" userId="54863034-d73a-41c9-8a33-682ffdc53450" providerId="ADAL" clId="{D1108131-507F-48D5-BEE3-761A618DBB23}" dt="2022-03-17T01:15:48.737" v="172" actId="21"/>
          <ac:grpSpMkLst>
            <pc:docMk/>
            <pc:sldMk cId="3296937280" sldId="338"/>
            <ac:grpSpMk id="48" creationId="{64C53BF3-4174-4842-AE65-496B67030E56}"/>
          </ac:grpSpMkLst>
        </pc:grpChg>
      </pc:sldChg>
    </pc:docChg>
  </pc:docChgLst>
  <pc:docChgLst>
    <pc:chgData name="Bassetti, Niccolo" userId="54863034-d73a-41c9-8a33-682ffdc53450" providerId="ADAL" clId="{62D0D093-592D-4938-9094-448527D8E60C}"/>
    <pc:docChg chg="modSld sldOrd">
      <pc:chgData name="Bassetti, Niccolo" userId="54863034-d73a-41c9-8a33-682ffdc53450" providerId="ADAL" clId="{62D0D093-592D-4938-9094-448527D8E60C}" dt="2022-06-09T22:33:55.153" v="2"/>
      <pc:docMkLst>
        <pc:docMk/>
      </pc:docMkLst>
      <pc:sldChg chg="modCm">
        <pc:chgData name="Bassetti, Niccolo" userId="54863034-d73a-41c9-8a33-682ffdc53450" providerId="ADAL" clId="{62D0D093-592D-4938-9094-448527D8E60C}" dt="2022-06-09T22:33:55.153" v="2"/>
        <pc:sldMkLst>
          <pc:docMk/>
          <pc:sldMk cId="4190652402" sldId="320"/>
        </pc:sldMkLst>
      </pc:sldChg>
      <pc:sldChg chg="ord">
        <pc:chgData name="Bassetti, Niccolo" userId="54863034-d73a-41c9-8a33-682ffdc53450" providerId="ADAL" clId="{62D0D093-592D-4938-9094-448527D8E60C}" dt="2022-06-08T23:58:27.580" v="1"/>
        <pc:sldMkLst>
          <pc:docMk/>
          <pc:sldMk cId="2186122126" sldId="333"/>
        </pc:sldMkLst>
      </pc:sldChg>
    </pc:docChg>
  </pc:docChgLst>
  <pc:docChgLst>
    <pc:chgData name="Bassetti, Niccolo" userId="54863034-d73a-41c9-8a33-682ffdc53450" providerId="ADAL" clId="{B0250593-C341-4485-A4AD-AFCFA55EB23E}"/>
    <pc:docChg chg="undo custSel addSld delSld modSld sldOrd">
      <pc:chgData name="Bassetti, Niccolo" userId="54863034-d73a-41c9-8a33-682ffdc53450" providerId="ADAL" clId="{B0250593-C341-4485-A4AD-AFCFA55EB23E}" dt="2022-06-21T04:13:40.934" v="573" actId="1038"/>
      <pc:docMkLst>
        <pc:docMk/>
      </pc:docMkLst>
      <pc:sldChg chg="modNotesTx">
        <pc:chgData name="Bassetti, Niccolo" userId="54863034-d73a-41c9-8a33-682ffdc53450" providerId="ADAL" clId="{B0250593-C341-4485-A4AD-AFCFA55EB23E}" dt="2022-06-01T21:57:56.333" v="0" actId="313"/>
        <pc:sldMkLst>
          <pc:docMk/>
          <pc:sldMk cId="1432499849" sldId="321"/>
        </pc:sldMkLst>
      </pc:sldChg>
      <pc:sldChg chg="addSp delSp modSp mod delCm">
        <pc:chgData name="Bassetti, Niccolo" userId="54863034-d73a-41c9-8a33-682ffdc53450" providerId="ADAL" clId="{B0250593-C341-4485-A4AD-AFCFA55EB23E}" dt="2022-06-21T03:41:20.360" v="351" actId="207"/>
        <pc:sldMkLst>
          <pc:docMk/>
          <pc:sldMk cId="1913313660" sldId="322"/>
        </pc:sldMkLst>
        <pc:spChg chg="mod">
          <ac:chgData name="Bassetti, Niccolo" userId="54863034-d73a-41c9-8a33-682ffdc53450" providerId="ADAL" clId="{B0250593-C341-4485-A4AD-AFCFA55EB23E}" dt="2022-06-21T03:11:55.026" v="189" actId="1076"/>
          <ac:spMkLst>
            <pc:docMk/>
            <pc:sldMk cId="1913313660" sldId="322"/>
            <ac:spMk id="59" creationId="{A41BD162-A6CE-4CA9-9ACF-FB8F17EAEC7E}"/>
          </ac:spMkLst>
        </pc:spChg>
        <pc:spChg chg="mod">
          <ac:chgData name="Bassetti, Niccolo" userId="54863034-d73a-41c9-8a33-682ffdc53450" providerId="ADAL" clId="{B0250593-C341-4485-A4AD-AFCFA55EB23E}" dt="2022-06-21T03:40:55.853" v="346" actId="1036"/>
          <ac:spMkLst>
            <pc:docMk/>
            <pc:sldMk cId="1913313660" sldId="322"/>
            <ac:spMk id="60" creationId="{096E4F28-3746-46B1-9174-7E55AF7164F3}"/>
          </ac:spMkLst>
        </pc:spChg>
        <pc:spChg chg="mod">
          <ac:chgData name="Bassetti, Niccolo" userId="54863034-d73a-41c9-8a33-682ffdc53450" providerId="ADAL" clId="{B0250593-C341-4485-A4AD-AFCFA55EB23E}" dt="2022-06-21T03:11:55.026" v="189" actId="1076"/>
          <ac:spMkLst>
            <pc:docMk/>
            <pc:sldMk cId="1913313660" sldId="322"/>
            <ac:spMk id="61" creationId="{C351F478-9561-4A9A-BA8C-63EE0043FEB7}"/>
          </ac:spMkLst>
        </pc:spChg>
        <pc:spChg chg="mod">
          <ac:chgData name="Bassetti, Niccolo" userId="54863034-d73a-41c9-8a33-682ffdc53450" providerId="ADAL" clId="{B0250593-C341-4485-A4AD-AFCFA55EB23E}" dt="2022-06-21T03:39:36.850" v="268" actId="1037"/>
          <ac:spMkLst>
            <pc:docMk/>
            <pc:sldMk cId="1913313660" sldId="322"/>
            <ac:spMk id="62" creationId="{DC680B40-CAF4-4826-83B9-1E15A1748092}"/>
          </ac:spMkLst>
        </pc:spChg>
        <pc:spChg chg="mod ord">
          <ac:chgData name="Bassetti, Niccolo" userId="54863034-d73a-41c9-8a33-682ffdc53450" providerId="ADAL" clId="{B0250593-C341-4485-A4AD-AFCFA55EB23E}" dt="2022-06-21T03:41:20.360" v="351" actId="207"/>
          <ac:spMkLst>
            <pc:docMk/>
            <pc:sldMk cId="1913313660" sldId="322"/>
            <ac:spMk id="63" creationId="{49782878-1BBA-4FBF-8960-5377C2344585}"/>
          </ac:spMkLst>
        </pc:spChg>
        <pc:spChg chg="mod">
          <ac:chgData name="Bassetti, Niccolo" userId="54863034-d73a-41c9-8a33-682ffdc53450" providerId="ADAL" clId="{B0250593-C341-4485-A4AD-AFCFA55EB23E}" dt="2022-06-21T03:11:55.026" v="189" actId="1076"/>
          <ac:spMkLst>
            <pc:docMk/>
            <pc:sldMk cId="1913313660" sldId="322"/>
            <ac:spMk id="64" creationId="{11AFBDC1-8572-4746-BC0B-40738BA7F03A}"/>
          </ac:spMkLst>
        </pc:spChg>
        <pc:spChg chg="mod">
          <ac:chgData name="Bassetti, Niccolo" userId="54863034-d73a-41c9-8a33-682ffdc53450" providerId="ADAL" clId="{B0250593-C341-4485-A4AD-AFCFA55EB23E}" dt="2022-06-21T03:39:36.850" v="268" actId="1037"/>
          <ac:spMkLst>
            <pc:docMk/>
            <pc:sldMk cId="1913313660" sldId="322"/>
            <ac:spMk id="68" creationId="{5B02B39E-E0B6-439C-A04C-26AF55238D46}"/>
          </ac:spMkLst>
        </pc:spChg>
        <pc:spChg chg="mod">
          <ac:chgData name="Bassetti, Niccolo" userId="54863034-d73a-41c9-8a33-682ffdc53450" providerId="ADAL" clId="{B0250593-C341-4485-A4AD-AFCFA55EB23E}" dt="2022-06-21T03:39:36.850" v="268" actId="1037"/>
          <ac:spMkLst>
            <pc:docMk/>
            <pc:sldMk cId="1913313660" sldId="322"/>
            <ac:spMk id="73" creationId="{1C37EF1D-EF43-4326-ADC7-1A084D400E4B}"/>
          </ac:spMkLst>
        </pc:spChg>
        <pc:grpChg chg="mod">
          <ac:chgData name="Bassetti, Niccolo" userId="54863034-d73a-41c9-8a33-682ffdc53450" providerId="ADAL" clId="{B0250593-C341-4485-A4AD-AFCFA55EB23E}" dt="2022-06-21T03:39:36.850" v="268" actId="1037"/>
          <ac:grpSpMkLst>
            <pc:docMk/>
            <pc:sldMk cId="1913313660" sldId="322"/>
            <ac:grpSpMk id="70" creationId="{54865DBA-B226-4F72-9B03-E300616CC9C5}"/>
          </ac:grpSpMkLst>
        </pc:grpChg>
        <pc:grpChg chg="mod">
          <ac:chgData name="Bassetti, Niccolo" userId="54863034-d73a-41c9-8a33-682ffdc53450" providerId="ADAL" clId="{B0250593-C341-4485-A4AD-AFCFA55EB23E}" dt="2022-06-21T03:11:55.026" v="189" actId="1076"/>
          <ac:grpSpMkLst>
            <pc:docMk/>
            <pc:sldMk cId="1913313660" sldId="322"/>
            <ac:grpSpMk id="71" creationId="{E3BD1CE7-9040-4129-AC89-586085B0FC9D}"/>
          </ac:grpSpMkLst>
        </pc:grpChg>
        <pc:grpChg chg="mod">
          <ac:chgData name="Bassetti, Niccolo" userId="54863034-d73a-41c9-8a33-682ffdc53450" providerId="ADAL" clId="{B0250593-C341-4485-A4AD-AFCFA55EB23E}" dt="2022-06-21T03:39:36.850" v="268" actId="1037"/>
          <ac:grpSpMkLst>
            <pc:docMk/>
            <pc:sldMk cId="1913313660" sldId="322"/>
            <ac:grpSpMk id="72" creationId="{7BA5888C-F50C-4CA7-B42B-224948E52E96}"/>
          </ac:grpSpMkLst>
        </pc:grpChg>
        <pc:grpChg chg="mod">
          <ac:chgData name="Bassetti, Niccolo" userId="54863034-d73a-41c9-8a33-682ffdc53450" providerId="ADAL" clId="{B0250593-C341-4485-A4AD-AFCFA55EB23E}" dt="2022-06-21T03:11:55.026" v="189" actId="1076"/>
          <ac:grpSpMkLst>
            <pc:docMk/>
            <pc:sldMk cId="1913313660" sldId="322"/>
            <ac:grpSpMk id="74" creationId="{27580EE2-B4DF-442B-8A3A-21DC25FEF697}"/>
          </ac:grpSpMkLst>
        </pc:grpChg>
        <pc:picChg chg="add del mod">
          <ac:chgData name="Bassetti, Niccolo" userId="54863034-d73a-41c9-8a33-682ffdc53450" providerId="ADAL" clId="{B0250593-C341-4485-A4AD-AFCFA55EB23E}" dt="2022-06-21T03:24:36.271" v="194" actId="478"/>
          <ac:picMkLst>
            <pc:docMk/>
            <pc:sldMk cId="1913313660" sldId="322"/>
            <ac:picMk id="3" creationId="{8E87B241-76C6-358C-2F20-A577695AB262}"/>
          </ac:picMkLst>
        </pc:picChg>
        <pc:picChg chg="mod">
          <ac:chgData name="Bassetti, Niccolo" userId="54863034-d73a-41c9-8a33-682ffdc53450" providerId="ADAL" clId="{B0250593-C341-4485-A4AD-AFCFA55EB23E}" dt="2022-06-21T03:39:36.850" v="268" actId="1037"/>
          <ac:picMkLst>
            <pc:docMk/>
            <pc:sldMk cId="1913313660" sldId="322"/>
            <ac:picMk id="4" creationId="{1EDE0707-4134-498B-9DCC-1B1E66012E9D}"/>
          </ac:picMkLst>
        </pc:picChg>
        <pc:picChg chg="mod">
          <ac:chgData name="Bassetti, Niccolo" userId="54863034-d73a-41c9-8a33-682ffdc53450" providerId="ADAL" clId="{B0250593-C341-4485-A4AD-AFCFA55EB23E}" dt="2022-06-21T03:39:36.850" v="268" actId="1037"/>
          <ac:picMkLst>
            <pc:docMk/>
            <pc:sldMk cId="1913313660" sldId="322"/>
            <ac:picMk id="5" creationId="{96C0F9AC-7C05-4993-AE96-319571AAFB1A}"/>
          </ac:picMkLst>
        </pc:picChg>
        <pc:picChg chg="mod">
          <ac:chgData name="Bassetti, Niccolo" userId="54863034-d73a-41c9-8a33-682ffdc53450" providerId="ADAL" clId="{B0250593-C341-4485-A4AD-AFCFA55EB23E}" dt="2022-06-21T03:11:55.026" v="189" actId="1076"/>
          <ac:picMkLst>
            <pc:docMk/>
            <pc:sldMk cId="1913313660" sldId="322"/>
            <ac:picMk id="7" creationId="{CEBCCFBD-CA98-4922-A5E1-2ACF7483D562}"/>
          </ac:picMkLst>
        </pc:picChg>
        <pc:picChg chg="add del mod">
          <ac:chgData name="Bassetti, Niccolo" userId="54863034-d73a-41c9-8a33-682ffdc53450" providerId="ADAL" clId="{B0250593-C341-4485-A4AD-AFCFA55EB23E}" dt="2022-06-21T03:35:10.360" v="202" actId="478"/>
          <ac:picMkLst>
            <pc:docMk/>
            <pc:sldMk cId="1913313660" sldId="322"/>
            <ac:picMk id="8" creationId="{030848D2-EE0B-7472-32FB-4901EA636E0E}"/>
          </ac:picMkLst>
        </pc:picChg>
        <pc:picChg chg="mod">
          <ac:chgData name="Bassetti, Niccolo" userId="54863034-d73a-41c9-8a33-682ffdc53450" providerId="ADAL" clId="{B0250593-C341-4485-A4AD-AFCFA55EB23E}" dt="2022-06-21T03:11:55.026" v="189" actId="1076"/>
          <ac:picMkLst>
            <pc:docMk/>
            <pc:sldMk cId="1913313660" sldId="322"/>
            <ac:picMk id="9" creationId="{C3E09B90-3700-48CE-B910-FAB95D90F150}"/>
          </ac:picMkLst>
        </pc:picChg>
        <pc:picChg chg="add mod ord modCrop">
          <ac:chgData name="Bassetti, Niccolo" userId="54863034-d73a-41c9-8a33-682ffdc53450" providerId="ADAL" clId="{B0250593-C341-4485-A4AD-AFCFA55EB23E}" dt="2022-06-21T03:41:03.851" v="348" actId="166"/>
          <ac:picMkLst>
            <pc:docMk/>
            <pc:sldMk cId="1913313660" sldId="322"/>
            <ac:picMk id="11" creationId="{37E0EEA5-504B-E065-03A0-5CE8A2797584}"/>
          </ac:picMkLst>
        </pc:picChg>
        <pc:picChg chg="mod">
          <ac:chgData name="Bassetti, Niccolo" userId="54863034-d73a-41c9-8a33-682ffdc53450" providerId="ADAL" clId="{B0250593-C341-4485-A4AD-AFCFA55EB23E}" dt="2022-06-21T03:39:11.204" v="219" actId="1076"/>
          <ac:picMkLst>
            <pc:docMk/>
            <pc:sldMk cId="1913313660" sldId="322"/>
            <ac:picMk id="13" creationId="{88F82F9D-1D48-464A-89FB-1C1FCFB38774}"/>
          </ac:picMkLst>
        </pc:picChg>
        <pc:picChg chg="add mod ord modCrop">
          <ac:chgData name="Bassetti, Niccolo" userId="54863034-d73a-41c9-8a33-682ffdc53450" providerId="ADAL" clId="{B0250593-C341-4485-A4AD-AFCFA55EB23E}" dt="2022-06-21T03:40:55.853" v="346" actId="1036"/>
          <ac:picMkLst>
            <pc:docMk/>
            <pc:sldMk cId="1913313660" sldId="322"/>
            <ac:picMk id="14" creationId="{FE672D22-4CDB-8317-ED04-172F76443439}"/>
          </ac:picMkLst>
        </pc:picChg>
        <pc:cxnChg chg="mod">
          <ac:chgData name="Bassetti, Niccolo" userId="54863034-d73a-41c9-8a33-682ffdc53450" providerId="ADAL" clId="{B0250593-C341-4485-A4AD-AFCFA55EB23E}" dt="2022-06-21T03:39:36.850" v="268" actId="1037"/>
          <ac:cxnSpMkLst>
            <pc:docMk/>
            <pc:sldMk cId="1913313660" sldId="322"/>
            <ac:cxnSpMk id="18" creationId="{0685BCCF-A3A6-4553-B6F0-C5074638520A}"/>
          </ac:cxnSpMkLst>
        </pc:cxnChg>
        <pc:cxnChg chg="mod">
          <ac:chgData name="Bassetti, Niccolo" userId="54863034-d73a-41c9-8a33-682ffdc53450" providerId="ADAL" clId="{B0250593-C341-4485-A4AD-AFCFA55EB23E}" dt="2022-06-21T03:11:55.026" v="189" actId="1076"/>
          <ac:cxnSpMkLst>
            <pc:docMk/>
            <pc:sldMk cId="1913313660" sldId="322"/>
            <ac:cxnSpMk id="26" creationId="{2FC99007-42F8-4AED-BBD7-71314A442F77}"/>
          </ac:cxnSpMkLst>
        </pc:cxnChg>
        <pc:cxnChg chg="mod">
          <ac:chgData name="Bassetti, Niccolo" userId="54863034-d73a-41c9-8a33-682ffdc53450" providerId="ADAL" clId="{B0250593-C341-4485-A4AD-AFCFA55EB23E}" dt="2022-06-21T03:11:55.026" v="189" actId="1076"/>
          <ac:cxnSpMkLst>
            <pc:docMk/>
            <pc:sldMk cId="1913313660" sldId="322"/>
            <ac:cxnSpMk id="47" creationId="{BE66D4DD-E45D-49EE-AC0A-103B5CEF93FB}"/>
          </ac:cxnSpMkLst>
        </pc:cxnChg>
        <pc:cxnChg chg="mod">
          <ac:chgData name="Bassetti, Niccolo" userId="54863034-d73a-41c9-8a33-682ffdc53450" providerId="ADAL" clId="{B0250593-C341-4485-A4AD-AFCFA55EB23E}" dt="2022-06-21T03:39:36.850" v="268" actId="1037"/>
          <ac:cxnSpMkLst>
            <pc:docMk/>
            <pc:sldMk cId="1913313660" sldId="322"/>
            <ac:cxnSpMk id="55" creationId="{E8E6EC08-513F-46E7-A446-BABEFC172E6D}"/>
          </ac:cxnSpMkLst>
        </pc:cxnChg>
        <pc:cxnChg chg="mod">
          <ac:chgData name="Bassetti, Niccolo" userId="54863034-d73a-41c9-8a33-682ffdc53450" providerId="ADAL" clId="{B0250593-C341-4485-A4AD-AFCFA55EB23E}" dt="2022-06-21T03:11:55.026" v="189" actId="1076"/>
          <ac:cxnSpMkLst>
            <pc:docMk/>
            <pc:sldMk cId="1913313660" sldId="322"/>
            <ac:cxnSpMk id="65" creationId="{1600CE14-4D84-4B4F-9987-B95080CB4E6C}"/>
          </ac:cxnSpMkLst>
        </pc:cxnChg>
        <pc:cxnChg chg="mod">
          <ac:chgData name="Bassetti, Niccolo" userId="54863034-d73a-41c9-8a33-682ffdc53450" providerId="ADAL" clId="{B0250593-C341-4485-A4AD-AFCFA55EB23E}" dt="2022-06-21T03:39:36.850" v="268" actId="1037"/>
          <ac:cxnSpMkLst>
            <pc:docMk/>
            <pc:sldMk cId="1913313660" sldId="322"/>
            <ac:cxnSpMk id="69" creationId="{006D67B7-2C08-40FA-AA03-C87CB165BFC9}"/>
          </ac:cxnSpMkLst>
        </pc:cxnChg>
      </pc:sldChg>
      <pc:sldChg chg="addSp delSp modSp mod">
        <pc:chgData name="Bassetti, Niccolo" userId="54863034-d73a-41c9-8a33-682ffdc53450" providerId="ADAL" clId="{B0250593-C341-4485-A4AD-AFCFA55EB23E}" dt="2022-06-16T16:02:07.059" v="136" actId="20577"/>
        <pc:sldMkLst>
          <pc:docMk/>
          <pc:sldMk cId="750466580" sldId="324"/>
        </pc:sldMkLst>
        <pc:spChg chg="mod">
          <ac:chgData name="Bassetti, Niccolo" userId="54863034-d73a-41c9-8a33-682ffdc53450" providerId="ADAL" clId="{B0250593-C341-4485-A4AD-AFCFA55EB23E}" dt="2022-06-16T16:01:47.119" v="112" actId="20577"/>
          <ac:spMkLst>
            <pc:docMk/>
            <pc:sldMk cId="750466580" sldId="324"/>
            <ac:spMk id="42" creationId="{DD20331A-75E6-410E-ADCE-9C0D0061C743}"/>
          </ac:spMkLst>
        </pc:spChg>
        <pc:spChg chg="mod">
          <ac:chgData name="Bassetti, Niccolo" userId="54863034-d73a-41c9-8a33-682ffdc53450" providerId="ADAL" clId="{B0250593-C341-4485-A4AD-AFCFA55EB23E}" dt="2022-06-16T16:01:57.184" v="123" actId="20577"/>
          <ac:spMkLst>
            <pc:docMk/>
            <pc:sldMk cId="750466580" sldId="324"/>
            <ac:spMk id="45" creationId="{2B87B14F-87BB-45FF-BD5A-D5A3A03F26B3}"/>
          </ac:spMkLst>
        </pc:spChg>
        <pc:spChg chg="add del">
          <ac:chgData name="Bassetti, Niccolo" userId="54863034-d73a-41c9-8a33-682ffdc53450" providerId="ADAL" clId="{B0250593-C341-4485-A4AD-AFCFA55EB23E}" dt="2022-06-16T16:01:42.581" v="106" actId="478"/>
          <ac:spMkLst>
            <pc:docMk/>
            <pc:sldMk cId="750466580" sldId="324"/>
            <ac:spMk id="58" creationId="{7078AE78-0C0D-42B5-99B7-7DC21439A1A1}"/>
          </ac:spMkLst>
        </pc:spChg>
        <pc:spChg chg="mod">
          <ac:chgData name="Bassetti, Niccolo" userId="54863034-d73a-41c9-8a33-682ffdc53450" providerId="ADAL" clId="{B0250593-C341-4485-A4AD-AFCFA55EB23E}" dt="2022-06-16T16:02:00.850" v="129" actId="20577"/>
          <ac:spMkLst>
            <pc:docMk/>
            <pc:sldMk cId="750466580" sldId="324"/>
            <ac:spMk id="61" creationId="{4FF8272E-F37F-42CC-9DB6-9ED9FF5F4113}"/>
          </ac:spMkLst>
        </pc:spChg>
        <pc:spChg chg="mod">
          <ac:chgData name="Bassetti, Niccolo" userId="54863034-d73a-41c9-8a33-682ffdc53450" providerId="ADAL" clId="{B0250593-C341-4485-A4AD-AFCFA55EB23E}" dt="2022-06-16T16:02:07.059" v="136" actId="20577"/>
          <ac:spMkLst>
            <pc:docMk/>
            <pc:sldMk cId="750466580" sldId="324"/>
            <ac:spMk id="63" creationId="{A78F0486-DC54-4633-B1AD-5A07CBCEFA55}"/>
          </ac:spMkLst>
        </pc:spChg>
      </pc:sldChg>
      <pc:sldChg chg="delSp modSp mod">
        <pc:chgData name="Bassetti, Niccolo" userId="54863034-d73a-41c9-8a33-682ffdc53450" providerId="ADAL" clId="{B0250593-C341-4485-A4AD-AFCFA55EB23E}" dt="2022-06-21T02:45:23.815" v="178" actId="14100"/>
        <pc:sldMkLst>
          <pc:docMk/>
          <pc:sldMk cId="428785893" sldId="325"/>
        </pc:sldMkLst>
        <pc:spChg chg="mod topLvl">
          <ac:chgData name="Bassetti, Niccolo" userId="54863034-d73a-41c9-8a33-682ffdc53450" providerId="ADAL" clId="{B0250593-C341-4485-A4AD-AFCFA55EB23E}" dt="2022-06-02T14:51:21.982" v="95" actId="207"/>
          <ac:spMkLst>
            <pc:docMk/>
            <pc:sldMk cId="428785893" sldId="325"/>
            <ac:spMk id="2" creationId="{9AC2042F-329F-4AD1-A6AB-89E07F5D563B}"/>
          </ac:spMkLst>
        </pc:spChg>
        <pc:spChg chg="del mod topLvl">
          <ac:chgData name="Bassetti, Niccolo" userId="54863034-d73a-41c9-8a33-682ffdc53450" providerId="ADAL" clId="{B0250593-C341-4485-A4AD-AFCFA55EB23E}" dt="2022-06-02T14:51:10.091" v="93" actId="478"/>
          <ac:spMkLst>
            <pc:docMk/>
            <pc:sldMk cId="428785893" sldId="325"/>
            <ac:spMk id="3" creationId="{77601392-080D-48C3-B872-D2A9CCAB47DE}"/>
          </ac:spMkLst>
        </pc:spChg>
        <pc:spChg chg="mod topLvl">
          <ac:chgData name="Bassetti, Niccolo" userId="54863034-d73a-41c9-8a33-682ffdc53450" providerId="ADAL" clId="{B0250593-C341-4485-A4AD-AFCFA55EB23E}" dt="2022-06-02T14:51:21.982" v="95" actId="207"/>
          <ac:spMkLst>
            <pc:docMk/>
            <pc:sldMk cId="428785893" sldId="325"/>
            <ac:spMk id="28" creationId="{D36710CC-E818-1758-57BE-3BA2987498D4}"/>
          </ac:spMkLst>
        </pc:spChg>
        <pc:spChg chg="mod">
          <ac:chgData name="Bassetti, Niccolo" userId="54863034-d73a-41c9-8a33-682ffdc53450" providerId="ADAL" clId="{B0250593-C341-4485-A4AD-AFCFA55EB23E}" dt="2022-06-02T14:51:31.730" v="96" actId="207"/>
          <ac:spMkLst>
            <pc:docMk/>
            <pc:sldMk cId="428785893" sldId="325"/>
            <ac:spMk id="42" creationId="{530C9C73-DAF2-49BB-8598-799F5AE2AB70}"/>
          </ac:spMkLst>
        </pc:spChg>
        <pc:spChg chg="mod">
          <ac:chgData name="Bassetti, Niccolo" userId="54863034-d73a-41c9-8a33-682ffdc53450" providerId="ADAL" clId="{B0250593-C341-4485-A4AD-AFCFA55EB23E}" dt="2022-06-02T14:54:28.557" v="99" actId="207"/>
          <ac:spMkLst>
            <pc:docMk/>
            <pc:sldMk cId="428785893" sldId="325"/>
            <ac:spMk id="43" creationId="{99BF9691-7E97-4B63-8E4B-4B0B84B6CBDB}"/>
          </ac:spMkLst>
        </pc:spChg>
        <pc:spChg chg="mod topLvl">
          <ac:chgData name="Bassetti, Niccolo" userId="54863034-d73a-41c9-8a33-682ffdc53450" providerId="ADAL" clId="{B0250593-C341-4485-A4AD-AFCFA55EB23E}" dt="2022-06-02T14:51:21.982" v="95" actId="207"/>
          <ac:spMkLst>
            <pc:docMk/>
            <pc:sldMk cId="428785893" sldId="325"/>
            <ac:spMk id="52" creationId="{DEDBB2BF-F872-4C9B-B33F-5637867CCBDE}"/>
          </ac:spMkLst>
        </pc:spChg>
        <pc:spChg chg="mod topLvl">
          <ac:chgData name="Bassetti, Niccolo" userId="54863034-d73a-41c9-8a33-682ffdc53450" providerId="ADAL" clId="{B0250593-C341-4485-A4AD-AFCFA55EB23E}" dt="2022-06-21T02:45:23.815" v="178" actId="14100"/>
          <ac:spMkLst>
            <pc:docMk/>
            <pc:sldMk cId="428785893" sldId="325"/>
            <ac:spMk id="53" creationId="{372CD7F5-1638-4D29-ACFA-36C521FD7C4F}"/>
          </ac:spMkLst>
        </pc:spChg>
        <pc:grpChg chg="del mod">
          <ac:chgData name="Bassetti, Niccolo" userId="54863034-d73a-41c9-8a33-682ffdc53450" providerId="ADAL" clId="{B0250593-C341-4485-A4AD-AFCFA55EB23E}" dt="2022-06-02T14:50:00.985" v="15" actId="165"/>
          <ac:grpSpMkLst>
            <pc:docMk/>
            <pc:sldMk cId="428785893" sldId="325"/>
            <ac:grpSpMk id="5" creationId="{DBE7CDDE-5144-621C-1F6E-798679C04DD4}"/>
          </ac:grpSpMkLst>
        </pc:grpChg>
        <pc:graphicFrameChg chg="mod">
          <ac:chgData name="Bassetti, Niccolo" userId="54863034-d73a-41c9-8a33-682ffdc53450" providerId="ADAL" clId="{B0250593-C341-4485-A4AD-AFCFA55EB23E}" dt="2022-06-02T14:51:49.535" v="98" actId="207"/>
          <ac:graphicFrameMkLst>
            <pc:docMk/>
            <pc:sldMk cId="428785893" sldId="325"/>
            <ac:graphicFrameMk id="33" creationId="{9AECACA7-CD25-49FA-85EF-D2AA5576C7C8}"/>
          </ac:graphicFrameMkLst>
        </pc:graphicFrameChg>
      </pc:sldChg>
      <pc:sldChg chg="addSp delSp modSp mod">
        <pc:chgData name="Bassetti, Niccolo" userId="54863034-d73a-41c9-8a33-682ffdc53450" providerId="ADAL" clId="{B0250593-C341-4485-A4AD-AFCFA55EB23E}" dt="2022-06-21T04:13:40.934" v="573" actId="1038"/>
        <pc:sldMkLst>
          <pc:docMk/>
          <pc:sldMk cId="3509084288" sldId="332"/>
        </pc:sldMkLst>
        <pc:spChg chg="mod">
          <ac:chgData name="Bassetti, Niccolo" userId="54863034-d73a-41c9-8a33-682ffdc53450" providerId="ADAL" clId="{B0250593-C341-4485-A4AD-AFCFA55EB23E}" dt="2022-06-16T14:43:22.365" v="102" actId="14100"/>
          <ac:spMkLst>
            <pc:docMk/>
            <pc:sldMk cId="3509084288" sldId="332"/>
            <ac:spMk id="75" creationId="{1BF67CFE-2B12-4B76-AF44-3F8A4AED6C29}"/>
          </ac:spMkLst>
        </pc:spChg>
        <pc:spChg chg="add del mod">
          <ac:chgData name="Bassetti, Niccolo" userId="54863034-d73a-41c9-8a33-682ffdc53450" providerId="ADAL" clId="{B0250593-C341-4485-A4AD-AFCFA55EB23E}" dt="2022-06-21T04:00:38.196" v="434" actId="478"/>
          <ac:spMkLst>
            <pc:docMk/>
            <pc:sldMk cId="3509084288" sldId="332"/>
            <ac:spMk id="79" creationId="{E35C96A1-993C-8893-FFDA-39002A0E5362}"/>
          </ac:spMkLst>
        </pc:spChg>
        <pc:spChg chg="add mod ord">
          <ac:chgData name="Bassetti, Niccolo" userId="54863034-d73a-41c9-8a33-682ffdc53450" providerId="ADAL" clId="{B0250593-C341-4485-A4AD-AFCFA55EB23E}" dt="2022-06-21T04:02:04.989" v="469" actId="164"/>
          <ac:spMkLst>
            <pc:docMk/>
            <pc:sldMk cId="3509084288" sldId="332"/>
            <ac:spMk id="83" creationId="{7E821535-9FF4-8ACC-D417-2DD64D7F6186}"/>
          </ac:spMkLst>
        </pc:spChg>
        <pc:spChg chg="add mod">
          <ac:chgData name="Bassetti, Niccolo" userId="54863034-d73a-41c9-8a33-682ffdc53450" providerId="ADAL" clId="{B0250593-C341-4485-A4AD-AFCFA55EB23E}" dt="2022-06-21T04:13:40.934" v="573" actId="1038"/>
          <ac:spMkLst>
            <pc:docMk/>
            <pc:sldMk cId="3509084288" sldId="332"/>
            <ac:spMk id="84" creationId="{9A9A9FE2-6B8D-FEF3-10A0-A761C901BA46}"/>
          </ac:spMkLst>
        </pc:spChg>
        <pc:spChg chg="mod topLvl">
          <ac:chgData name="Bassetti, Niccolo" userId="54863034-d73a-41c9-8a33-682ffdc53450" providerId="ADAL" clId="{B0250593-C341-4485-A4AD-AFCFA55EB23E}" dt="2022-06-21T03:59:21.976" v="416" actId="1076"/>
          <ac:spMkLst>
            <pc:docMk/>
            <pc:sldMk cId="3509084288" sldId="332"/>
            <ac:spMk id="102" creationId="{54C1B893-31BD-480C-B264-7BDC6C1E915A}"/>
          </ac:spMkLst>
        </pc:spChg>
        <pc:spChg chg="mod topLvl">
          <ac:chgData name="Bassetti, Niccolo" userId="54863034-d73a-41c9-8a33-682ffdc53450" providerId="ADAL" clId="{B0250593-C341-4485-A4AD-AFCFA55EB23E}" dt="2022-06-21T03:59:21.976" v="416" actId="1076"/>
          <ac:spMkLst>
            <pc:docMk/>
            <pc:sldMk cId="3509084288" sldId="332"/>
            <ac:spMk id="103" creationId="{75E75A38-934F-4BF4-8EFF-CF53FD7B2E77}"/>
          </ac:spMkLst>
        </pc:spChg>
        <pc:grpChg chg="del mod">
          <ac:chgData name="Bassetti, Niccolo" userId="54863034-d73a-41c9-8a33-682ffdc53450" providerId="ADAL" clId="{B0250593-C341-4485-A4AD-AFCFA55EB23E}" dt="2022-06-21T03:59:06.778" v="414" actId="165"/>
          <ac:grpSpMkLst>
            <pc:docMk/>
            <pc:sldMk cId="3509084288" sldId="332"/>
            <ac:grpSpMk id="2" creationId="{2108BF11-C967-4CF4-AEEA-C82D4DBAE8AF}"/>
          </ac:grpSpMkLst>
        </pc:grpChg>
        <pc:grpChg chg="add mod">
          <ac:chgData name="Bassetti, Niccolo" userId="54863034-d73a-41c9-8a33-682ffdc53450" providerId="ADAL" clId="{B0250593-C341-4485-A4AD-AFCFA55EB23E}" dt="2022-06-21T04:02:04.989" v="469" actId="164"/>
          <ac:grpSpMkLst>
            <pc:docMk/>
            <pc:sldMk cId="3509084288" sldId="332"/>
            <ac:grpSpMk id="25" creationId="{0928ADDA-40AF-271E-F00B-A2C850DF8A4E}"/>
          </ac:grpSpMkLst>
        </pc:grpChg>
        <pc:grpChg chg="del mod">
          <ac:chgData name="Bassetti, Niccolo" userId="54863034-d73a-41c9-8a33-682ffdc53450" providerId="ADAL" clId="{B0250593-C341-4485-A4AD-AFCFA55EB23E}" dt="2022-06-21T03:48:36.589" v="370" actId="478"/>
          <ac:grpSpMkLst>
            <pc:docMk/>
            <pc:sldMk cId="3509084288" sldId="332"/>
            <ac:grpSpMk id="70" creationId="{B490A3C0-B21E-4299-9293-1C4155FC37F6}"/>
          </ac:grpSpMkLst>
        </pc:grpChg>
        <pc:grpChg chg="mod">
          <ac:chgData name="Bassetti, Niccolo" userId="54863034-d73a-41c9-8a33-682ffdc53450" providerId="ADAL" clId="{B0250593-C341-4485-A4AD-AFCFA55EB23E}" dt="2022-06-21T03:59:06.778" v="414" actId="165"/>
          <ac:grpSpMkLst>
            <pc:docMk/>
            <pc:sldMk cId="3509084288" sldId="332"/>
            <ac:grpSpMk id="99" creationId="{941B389F-F709-4AED-8469-276D1359507E}"/>
          </ac:grpSpMkLst>
        </pc:grpChg>
        <pc:grpChg chg="del mod topLvl">
          <ac:chgData name="Bassetti, Niccolo" userId="54863034-d73a-41c9-8a33-682ffdc53450" providerId="ADAL" clId="{B0250593-C341-4485-A4AD-AFCFA55EB23E}" dt="2022-06-21T03:59:26.060" v="417" actId="478"/>
          <ac:grpSpMkLst>
            <pc:docMk/>
            <pc:sldMk cId="3509084288" sldId="332"/>
            <ac:grpSpMk id="100" creationId="{A35E6FF4-E8E6-4CAF-AE41-0928192817DD}"/>
          </ac:grpSpMkLst>
        </pc:grpChg>
        <pc:picChg chg="add mod ord">
          <ac:chgData name="Bassetti, Niccolo" userId="54863034-d73a-41c9-8a33-682ffdc53450" providerId="ADAL" clId="{B0250593-C341-4485-A4AD-AFCFA55EB23E}" dt="2022-06-21T03:49:50.869" v="381" actId="167"/>
          <ac:picMkLst>
            <pc:docMk/>
            <pc:sldMk cId="3509084288" sldId="332"/>
            <ac:picMk id="17" creationId="{4D8012C7-AA08-887F-26BE-CEB22812E92B}"/>
          </ac:picMkLst>
        </pc:picChg>
        <pc:picChg chg="add mod ord">
          <ac:chgData name="Bassetti, Niccolo" userId="54863034-d73a-41c9-8a33-682ffdc53450" providerId="ADAL" clId="{B0250593-C341-4485-A4AD-AFCFA55EB23E}" dt="2022-06-21T03:58:57.019" v="411" actId="167"/>
          <ac:picMkLst>
            <pc:docMk/>
            <pc:sldMk cId="3509084288" sldId="332"/>
            <ac:picMk id="24" creationId="{6A8E2813-C641-5EB7-609F-F9F4ECED5A4B}"/>
          </ac:picMkLst>
        </pc:picChg>
        <pc:picChg chg="mod">
          <ac:chgData name="Bassetti, Niccolo" userId="54863034-d73a-41c9-8a33-682ffdc53450" providerId="ADAL" clId="{B0250593-C341-4485-A4AD-AFCFA55EB23E}" dt="2022-06-21T03:59:06.778" v="414" actId="165"/>
          <ac:picMkLst>
            <pc:docMk/>
            <pc:sldMk cId="3509084288" sldId="332"/>
            <ac:picMk id="71" creationId="{CFD4487B-1DCC-4F25-B33A-FE57231790BA}"/>
          </ac:picMkLst>
        </pc:picChg>
        <pc:picChg chg="add del mod ord modCrop">
          <ac:chgData name="Bassetti, Niccolo" userId="54863034-d73a-41c9-8a33-682ffdc53450" providerId="ADAL" clId="{B0250593-C341-4485-A4AD-AFCFA55EB23E}" dt="2022-06-21T03:49:52.481" v="382" actId="478"/>
          <ac:picMkLst>
            <pc:docMk/>
            <pc:sldMk cId="3509084288" sldId="332"/>
            <ac:picMk id="78" creationId="{98B17842-BA48-10AD-F54A-110D3BCEA438}"/>
          </ac:picMkLst>
        </pc:picChg>
        <pc:picChg chg="mod">
          <ac:chgData name="Bassetti, Niccolo" userId="54863034-d73a-41c9-8a33-682ffdc53450" providerId="ADAL" clId="{B0250593-C341-4485-A4AD-AFCFA55EB23E}" dt="2022-06-21T03:59:06.778" v="414" actId="165"/>
          <ac:picMkLst>
            <pc:docMk/>
            <pc:sldMk cId="3509084288" sldId="332"/>
            <ac:picMk id="80" creationId="{93C022E9-E299-447B-8D06-92347D0EDEC6}"/>
          </ac:picMkLst>
        </pc:picChg>
        <pc:picChg chg="mod">
          <ac:chgData name="Bassetti, Niccolo" userId="54863034-d73a-41c9-8a33-682ffdc53450" providerId="ADAL" clId="{B0250593-C341-4485-A4AD-AFCFA55EB23E}" dt="2022-06-21T03:59:06.778" v="414" actId="165"/>
          <ac:picMkLst>
            <pc:docMk/>
            <pc:sldMk cId="3509084288" sldId="332"/>
            <ac:picMk id="81" creationId="{13C7C85D-2FBA-4DD6-900B-52D44C466690}"/>
          </ac:picMkLst>
        </pc:picChg>
        <pc:picChg chg="add mod ord modCrop">
          <ac:chgData name="Bassetti, Niccolo" userId="54863034-d73a-41c9-8a33-682ffdc53450" providerId="ADAL" clId="{B0250593-C341-4485-A4AD-AFCFA55EB23E}" dt="2022-06-21T04:02:04.989" v="469" actId="164"/>
          <ac:picMkLst>
            <pc:docMk/>
            <pc:sldMk cId="3509084288" sldId="332"/>
            <ac:picMk id="82" creationId="{795E544F-B652-D188-1A52-3977D5A6F596}"/>
          </ac:picMkLst>
        </pc:picChg>
        <pc:cxnChg chg="mod">
          <ac:chgData name="Bassetti, Niccolo" userId="54863034-d73a-41c9-8a33-682ffdc53450" providerId="ADAL" clId="{B0250593-C341-4485-A4AD-AFCFA55EB23E}" dt="2022-06-21T03:59:06.778" v="414" actId="165"/>
          <ac:cxnSpMkLst>
            <pc:docMk/>
            <pc:sldMk cId="3509084288" sldId="332"/>
            <ac:cxnSpMk id="97" creationId="{0DFFD700-2938-4E1C-972C-E342E1772611}"/>
          </ac:cxnSpMkLst>
        </pc:cxnChg>
        <pc:cxnChg chg="mod">
          <ac:chgData name="Bassetti, Niccolo" userId="54863034-d73a-41c9-8a33-682ffdc53450" providerId="ADAL" clId="{B0250593-C341-4485-A4AD-AFCFA55EB23E}" dt="2022-06-21T03:59:06.778" v="414" actId="165"/>
          <ac:cxnSpMkLst>
            <pc:docMk/>
            <pc:sldMk cId="3509084288" sldId="332"/>
            <ac:cxnSpMk id="98" creationId="{6B2A3363-2308-439E-B8F0-77D50DBF7EAC}"/>
          </ac:cxnSpMkLst>
        </pc:cxnChg>
      </pc:sldChg>
      <pc:sldChg chg="addSp delSp modSp mod">
        <pc:chgData name="Bassetti, Niccolo" userId="54863034-d73a-41c9-8a33-682ffdc53450" providerId="ADAL" clId="{B0250593-C341-4485-A4AD-AFCFA55EB23E}" dt="2022-06-21T04:13:31.063" v="567" actId="1037"/>
        <pc:sldMkLst>
          <pc:docMk/>
          <pc:sldMk cId="3187266978" sldId="334"/>
        </pc:sldMkLst>
        <pc:spChg chg="mod">
          <ac:chgData name="Bassetti, Niccolo" userId="54863034-d73a-41c9-8a33-682ffdc53450" providerId="ADAL" clId="{B0250593-C341-4485-A4AD-AFCFA55EB23E}" dt="2022-06-21T04:09:39.601" v="478"/>
          <ac:spMkLst>
            <pc:docMk/>
            <pc:sldMk cId="3187266978" sldId="334"/>
            <ac:spMk id="63" creationId="{306D5E3B-C7C0-37A8-B96D-B5EACC0BD0A3}"/>
          </ac:spMkLst>
        </pc:spChg>
        <pc:spChg chg="add mod">
          <ac:chgData name="Bassetti, Niccolo" userId="54863034-d73a-41c9-8a33-682ffdc53450" providerId="ADAL" clId="{B0250593-C341-4485-A4AD-AFCFA55EB23E}" dt="2022-06-21T04:13:31.063" v="567" actId="1037"/>
          <ac:spMkLst>
            <pc:docMk/>
            <pc:sldMk cId="3187266978" sldId="334"/>
            <ac:spMk id="65" creationId="{835419D8-0FED-12F7-4235-CB66768228C6}"/>
          </ac:spMkLst>
        </pc:spChg>
        <pc:grpChg chg="del">
          <ac:chgData name="Bassetti, Niccolo" userId="54863034-d73a-41c9-8a33-682ffdc53450" providerId="ADAL" clId="{B0250593-C341-4485-A4AD-AFCFA55EB23E}" dt="2022-06-21T03:52:02.572" v="395" actId="478"/>
          <ac:grpSpMkLst>
            <pc:docMk/>
            <pc:sldMk cId="3187266978" sldId="334"/>
            <ac:grpSpMk id="44" creationId="{CCFB8DAF-2C7C-4476-AAD4-AC35DA550797}"/>
          </ac:grpSpMkLst>
        </pc:grpChg>
        <pc:grpChg chg="add mod">
          <ac:chgData name="Bassetti, Niccolo" userId="54863034-d73a-41c9-8a33-682ffdc53450" providerId="ADAL" clId="{B0250593-C341-4485-A4AD-AFCFA55EB23E}" dt="2022-06-21T04:09:49.894" v="537" actId="1037"/>
          <ac:grpSpMkLst>
            <pc:docMk/>
            <pc:sldMk cId="3187266978" sldId="334"/>
            <ac:grpSpMk id="59" creationId="{9465A86E-619F-7B6C-4505-86D1F19B12E9}"/>
          </ac:grpSpMkLst>
        </pc:grpChg>
        <pc:picChg chg="add del mod">
          <ac:chgData name="Bassetti, Niccolo" userId="54863034-d73a-41c9-8a33-682ffdc53450" providerId="ADAL" clId="{B0250593-C341-4485-A4AD-AFCFA55EB23E}" dt="2022-06-21T03:47:57.173" v="357" actId="21"/>
          <ac:picMkLst>
            <pc:docMk/>
            <pc:sldMk cId="3187266978" sldId="334"/>
            <ac:picMk id="5" creationId="{610BC8A5-6275-D5F6-B155-2DEA6BC66A15}"/>
          </ac:picMkLst>
        </pc:picChg>
        <pc:picChg chg="add mod ord">
          <ac:chgData name="Bassetti, Niccolo" userId="54863034-d73a-41c9-8a33-682ffdc53450" providerId="ADAL" clId="{B0250593-C341-4485-A4AD-AFCFA55EB23E}" dt="2022-06-21T03:52:08.256" v="397" actId="1035"/>
          <ac:picMkLst>
            <pc:docMk/>
            <pc:sldMk cId="3187266978" sldId="334"/>
            <ac:picMk id="9" creationId="{6248985A-265B-00A8-D7A4-3D6CC721AC29}"/>
          </ac:picMkLst>
        </pc:picChg>
        <pc:picChg chg="add mod ord">
          <ac:chgData name="Bassetti, Niccolo" userId="54863034-d73a-41c9-8a33-682ffdc53450" providerId="ADAL" clId="{B0250593-C341-4485-A4AD-AFCFA55EB23E}" dt="2022-06-21T04:09:21.962" v="476" actId="167"/>
          <ac:picMkLst>
            <pc:docMk/>
            <pc:sldMk cId="3187266978" sldId="334"/>
            <ac:picMk id="11" creationId="{CB79F5F1-31DC-1FC4-B62B-D33789C7F997}"/>
          </ac:picMkLst>
        </pc:picChg>
        <pc:picChg chg="del">
          <ac:chgData name="Bassetti, Niccolo" userId="54863034-d73a-41c9-8a33-682ffdc53450" providerId="ADAL" clId="{B0250593-C341-4485-A4AD-AFCFA55EB23E}" dt="2022-06-21T04:09:30.751" v="477" actId="478"/>
          <ac:picMkLst>
            <pc:docMk/>
            <pc:sldMk cId="3187266978" sldId="334"/>
            <ac:picMk id="31" creationId="{465BBC07-1DFC-4205-B0B9-795EC3954B0F}"/>
          </ac:picMkLst>
        </pc:picChg>
        <pc:picChg chg="mod">
          <ac:chgData name="Bassetti, Niccolo" userId="54863034-d73a-41c9-8a33-682ffdc53450" providerId="ADAL" clId="{B0250593-C341-4485-A4AD-AFCFA55EB23E}" dt="2022-06-21T04:09:39.601" v="478"/>
          <ac:picMkLst>
            <pc:docMk/>
            <pc:sldMk cId="3187266978" sldId="334"/>
            <ac:picMk id="64" creationId="{0D9F5825-53C8-50EC-4488-B07FABF7EFEA}"/>
          </ac:picMkLst>
        </pc:picChg>
      </pc:sldChg>
      <pc:sldChg chg="add del ord">
        <pc:chgData name="Bassetti, Niccolo" userId="54863034-d73a-41c9-8a33-682ffdc53450" providerId="ADAL" clId="{B0250593-C341-4485-A4AD-AFCFA55EB23E}" dt="2022-06-16T15:02:07.859" v="104"/>
        <pc:sldMkLst>
          <pc:docMk/>
          <pc:sldMk cId="2780603352" sldId="338"/>
        </pc:sldMkLst>
      </pc:sldChg>
      <pc:sldChg chg="delSp modSp add mod">
        <pc:chgData name="Bassetti, Niccolo" userId="54863034-d73a-41c9-8a33-682ffdc53450" providerId="ADAL" clId="{B0250593-C341-4485-A4AD-AFCFA55EB23E}" dt="2022-06-16T16:19:11.801" v="174" actId="1035"/>
        <pc:sldMkLst>
          <pc:docMk/>
          <pc:sldMk cId="2678757103" sldId="339"/>
        </pc:sldMkLst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18" creationId="{29BC46D1-B2D5-4199-90C4-69DBD76A5A0A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19" creationId="{B5F68E9D-9E95-4828-8389-E584A516D467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22" creationId="{80A04C63-98DA-4F39-9C76-67F22281FC36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23" creationId="{A68B0068-48C2-422D-BC72-A6A14C30CC3A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32" creationId="{2CC4472E-11D9-442A-A5EB-F6BCB948477E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33" creationId="{082E4F47-729C-4964-8132-B878FE916067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34" creationId="{CDD61E3D-E4A0-4330-BD7B-1B5889D4BB71}"/>
          </ac:spMkLst>
        </pc:spChg>
        <pc:spChg chg="mod">
          <ac:chgData name="Bassetti, Niccolo" userId="54863034-d73a-41c9-8a33-682ffdc53450" providerId="ADAL" clId="{B0250593-C341-4485-A4AD-AFCFA55EB23E}" dt="2022-06-16T16:19:11.801" v="174" actId="1035"/>
          <ac:spMkLst>
            <pc:docMk/>
            <pc:sldMk cId="2678757103" sldId="339"/>
            <ac:spMk id="35" creationId="{751E0A55-5CCC-4251-A454-1EDF0616CA51}"/>
          </ac:spMkLst>
        </pc:spChg>
        <pc:spChg chg="del">
          <ac:chgData name="Bassetti, Niccolo" userId="54863034-d73a-41c9-8a33-682ffdc53450" providerId="ADAL" clId="{B0250593-C341-4485-A4AD-AFCFA55EB23E}" dt="2022-06-16T16:18:55.070" v="138" actId="478"/>
          <ac:spMkLst>
            <pc:docMk/>
            <pc:sldMk cId="2678757103" sldId="339"/>
            <ac:spMk id="58" creationId="{7078AE78-0C0D-42B5-99B7-7DC21439A1A1}"/>
          </ac:spMkLst>
        </pc:spChg>
        <pc:spChg chg="del">
          <ac:chgData name="Bassetti, Niccolo" userId="54863034-d73a-41c9-8a33-682ffdc53450" providerId="ADAL" clId="{B0250593-C341-4485-A4AD-AFCFA55EB23E}" dt="2022-06-16T16:18:57.572" v="139" actId="478"/>
          <ac:spMkLst>
            <pc:docMk/>
            <pc:sldMk cId="2678757103" sldId="339"/>
            <ac:spMk id="60" creationId="{721067F5-A251-49DF-9DB7-AAE9311F400A}"/>
          </ac:spMkLst>
        </pc:spChg>
        <pc:spChg chg="del">
          <ac:chgData name="Bassetti, Niccolo" userId="54863034-d73a-41c9-8a33-682ffdc53450" providerId="ADAL" clId="{B0250593-C341-4485-A4AD-AFCFA55EB23E}" dt="2022-06-16T16:19:04.415" v="140" actId="478"/>
          <ac:spMkLst>
            <pc:docMk/>
            <pc:sldMk cId="2678757103" sldId="339"/>
            <ac:spMk id="61" creationId="{4FF8272E-F37F-42CC-9DB6-9ED9FF5F4113}"/>
          </ac:spMkLst>
        </pc:spChg>
        <pc:spChg chg="del">
          <ac:chgData name="Bassetti, Niccolo" userId="54863034-d73a-41c9-8a33-682ffdc53450" providerId="ADAL" clId="{B0250593-C341-4485-A4AD-AFCFA55EB23E}" dt="2022-06-16T16:19:04.415" v="140" actId="478"/>
          <ac:spMkLst>
            <pc:docMk/>
            <pc:sldMk cId="2678757103" sldId="339"/>
            <ac:spMk id="63" creationId="{A78F0486-DC54-4633-B1AD-5A07CBCEFA55}"/>
          </ac:spMkLst>
        </pc:s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24" creationId="{10FA4E3D-F7AD-48CC-8438-B23FC3572212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25" creationId="{EC9C70C5-3368-46B5-A2B2-CAAC5CAFF6B3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26" creationId="{8FCD6A90-4B21-491F-98B3-61F03CA817EA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27" creationId="{06E0A0F3-275C-401E-B94E-EEFD34E4C244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37" creationId="{BBA54743-8833-4E6D-9C51-A0F0A5543B7D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38" creationId="{58C83314-A4AB-4784-9877-6D65B09A31D8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39" creationId="{E0539BB7-1D66-4CB0-BDAE-835F3CAF1463}"/>
          </ac:grpSpMkLst>
        </pc:grpChg>
        <pc:grpChg chg="mod">
          <ac:chgData name="Bassetti, Niccolo" userId="54863034-d73a-41c9-8a33-682ffdc53450" providerId="ADAL" clId="{B0250593-C341-4485-A4AD-AFCFA55EB23E}" dt="2022-06-16T16:19:11.801" v="174" actId="1035"/>
          <ac:grpSpMkLst>
            <pc:docMk/>
            <pc:sldMk cId="2678757103" sldId="339"/>
            <ac:grpSpMk id="40" creationId="{994ACFB2-88C3-401C-A9A0-B43499A4C802}"/>
          </ac:grpSpMkLst>
        </pc:grp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5" creationId="{D383EBAF-E7B3-4946-BB0C-26DD84627C6B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7" creationId="{6E7443C0-9D01-4511-9680-88A9788DD862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8" creationId="{51F2A8A8-FA24-48FC-8BA3-3F027CB46207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10" creationId="{1EC47FD5-7749-41ED-A04F-05ABCC4FA1B6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12" creationId="{646D9D04-7FAC-4FEF-B0AB-5047B4252F5A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13" creationId="{44140959-E9FC-419B-A2A0-07B05507817B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14" creationId="{AA4A341C-EE96-42D8-AA5B-1C1BC3A67534}"/>
          </ac:picMkLst>
        </pc:picChg>
        <pc:picChg chg="mod">
          <ac:chgData name="Bassetti, Niccolo" userId="54863034-d73a-41c9-8a33-682ffdc53450" providerId="ADAL" clId="{B0250593-C341-4485-A4AD-AFCFA55EB23E}" dt="2022-06-16T16:19:11.801" v="174" actId="1035"/>
          <ac:picMkLst>
            <pc:docMk/>
            <pc:sldMk cId="2678757103" sldId="339"/>
            <ac:picMk id="16" creationId="{228A2D15-842D-4242-9B94-CAB64A78E0E3}"/>
          </ac:picMkLst>
        </pc:picChg>
        <pc:cxnChg chg="del">
          <ac:chgData name="Bassetti, Niccolo" userId="54863034-d73a-41c9-8a33-682ffdc53450" providerId="ADAL" clId="{B0250593-C341-4485-A4AD-AFCFA55EB23E}" dt="2022-06-16T16:19:04.415" v="140" actId="478"/>
          <ac:cxnSpMkLst>
            <pc:docMk/>
            <pc:sldMk cId="2678757103" sldId="339"/>
            <ac:cxnSpMk id="62" creationId="{547E452E-C190-48ED-8441-E3E7CBF8FB5B}"/>
          </ac:cxnSpMkLst>
        </pc:cxnChg>
        <pc:cxnChg chg="del">
          <ac:chgData name="Bassetti, Niccolo" userId="54863034-d73a-41c9-8a33-682ffdc53450" providerId="ADAL" clId="{B0250593-C341-4485-A4AD-AFCFA55EB23E}" dt="2022-06-16T16:19:04.415" v="140" actId="478"/>
          <ac:cxnSpMkLst>
            <pc:docMk/>
            <pc:sldMk cId="2678757103" sldId="339"/>
            <ac:cxnSpMk id="64" creationId="{2A12F3E1-7A3C-4D53-8E0A-4165917C4860}"/>
          </ac:cxnSpMkLst>
        </pc:cxnChg>
      </pc:sldChg>
    </pc:docChg>
  </pc:docChgLst>
  <pc:docChgLst>
    <pc:chgData name="Bassetti, Niccolo" userId="54863034-d73a-41c9-8a33-682ffdc53450" providerId="ADAL" clId="{F51E94B6-9185-4A13-8B5F-4B8D495FE829}"/>
    <pc:docChg chg="undo custSel addSld modSld sldOrd">
      <pc:chgData name="Bassetti, Niccolo" userId="54863034-d73a-41c9-8a33-682ffdc53450" providerId="ADAL" clId="{F51E94B6-9185-4A13-8B5F-4B8D495FE829}" dt="2022-05-29T20:49:37.656" v="303" actId="1076"/>
      <pc:docMkLst>
        <pc:docMk/>
      </pc:docMkLst>
      <pc:sldChg chg="addSp modSp mod delCm modCm">
        <pc:chgData name="Bassetti, Niccolo" userId="54863034-d73a-41c9-8a33-682ffdc53450" providerId="ADAL" clId="{F51E94B6-9185-4A13-8B5F-4B8D495FE829}" dt="2022-05-29T20:49:37.656" v="303" actId="1076"/>
        <pc:sldMkLst>
          <pc:docMk/>
          <pc:sldMk cId="4190652402" sldId="320"/>
        </pc:sldMkLst>
        <pc:spChg chg="add mod">
          <ac:chgData name="Bassetti, Niccolo" userId="54863034-d73a-41c9-8a33-682ffdc53450" providerId="ADAL" clId="{F51E94B6-9185-4A13-8B5F-4B8D495FE829}" dt="2022-05-29T20:47:54.058" v="268" actId="1076"/>
          <ac:spMkLst>
            <pc:docMk/>
            <pc:sldMk cId="4190652402" sldId="320"/>
            <ac:spMk id="12" creationId="{E1E432F2-9E97-00AB-4CD1-92BBA38B974C}"/>
          </ac:spMkLst>
        </pc:spChg>
        <pc:spChg chg="add mod">
          <ac:chgData name="Bassetti, Niccolo" userId="54863034-d73a-41c9-8a33-682ffdc53450" providerId="ADAL" clId="{F51E94B6-9185-4A13-8B5F-4B8D495FE829}" dt="2022-05-29T20:48:42.594" v="283" actId="1076"/>
          <ac:spMkLst>
            <pc:docMk/>
            <pc:sldMk cId="4190652402" sldId="320"/>
            <ac:spMk id="36" creationId="{922BFDE7-D0B0-74DA-5743-C9921AA1E231}"/>
          </ac:spMkLst>
        </pc:spChg>
        <pc:spChg chg="add mod">
          <ac:chgData name="Bassetti, Niccolo" userId="54863034-d73a-41c9-8a33-682ffdc53450" providerId="ADAL" clId="{F51E94B6-9185-4A13-8B5F-4B8D495FE829}" dt="2022-05-29T20:48:52.271" v="289" actId="20577"/>
          <ac:spMkLst>
            <pc:docMk/>
            <pc:sldMk cId="4190652402" sldId="320"/>
            <ac:spMk id="38" creationId="{129B7D7C-6F5B-2F68-C6F2-1FC1CF44F464}"/>
          </ac:spMkLst>
        </pc:spChg>
        <pc:spChg chg="add mod">
          <ac:chgData name="Bassetti, Niccolo" userId="54863034-d73a-41c9-8a33-682ffdc53450" providerId="ADAL" clId="{F51E94B6-9185-4A13-8B5F-4B8D495FE829}" dt="2022-05-29T20:49:10.693" v="294" actId="20577"/>
          <ac:spMkLst>
            <pc:docMk/>
            <pc:sldMk cId="4190652402" sldId="320"/>
            <ac:spMk id="39" creationId="{6DC70EE7-5195-2950-9A1F-C90EDB930126}"/>
          </ac:spMkLst>
        </pc:spChg>
        <pc:spChg chg="add mod">
          <ac:chgData name="Bassetti, Niccolo" userId="54863034-d73a-41c9-8a33-682ffdc53450" providerId="ADAL" clId="{F51E94B6-9185-4A13-8B5F-4B8D495FE829}" dt="2022-05-29T20:49:21.924" v="297" actId="20577"/>
          <ac:spMkLst>
            <pc:docMk/>
            <pc:sldMk cId="4190652402" sldId="320"/>
            <ac:spMk id="40" creationId="{251A94EE-B629-A6AD-09FE-8A431D454A61}"/>
          </ac:spMkLst>
        </pc:spChg>
        <pc:spChg chg="add mod">
          <ac:chgData name="Bassetti, Niccolo" userId="54863034-d73a-41c9-8a33-682ffdc53450" providerId="ADAL" clId="{F51E94B6-9185-4A13-8B5F-4B8D495FE829}" dt="2022-05-29T20:49:37.656" v="303" actId="1076"/>
          <ac:spMkLst>
            <pc:docMk/>
            <pc:sldMk cId="4190652402" sldId="320"/>
            <ac:spMk id="42" creationId="{511BD56D-7BDF-13D3-D3B8-834CC2AF7F86}"/>
          </ac:spMkLst>
        </pc:spChg>
        <pc:picChg chg="mod">
          <ac:chgData name="Bassetti, Niccolo" userId="54863034-d73a-41c9-8a33-682ffdc53450" providerId="ADAL" clId="{F51E94B6-9185-4A13-8B5F-4B8D495FE829}" dt="2022-05-29T20:47:29.073" v="264" actId="18131"/>
          <ac:picMkLst>
            <pc:docMk/>
            <pc:sldMk cId="4190652402" sldId="320"/>
            <ac:picMk id="11" creationId="{0B095189-859E-43C6-8693-440F76C9119B}"/>
          </ac:picMkLst>
        </pc:picChg>
      </pc:sldChg>
      <pc:sldChg chg="addCm">
        <pc:chgData name="Bassetti, Niccolo" userId="54863034-d73a-41c9-8a33-682ffdc53450" providerId="ADAL" clId="{F51E94B6-9185-4A13-8B5F-4B8D495FE829}" dt="2022-05-29T20:38:50.927" v="42" actId="1589"/>
        <pc:sldMkLst>
          <pc:docMk/>
          <pc:sldMk cId="1432499849" sldId="321"/>
        </pc:sldMkLst>
      </pc:sldChg>
      <pc:sldChg chg="addCm modCm">
        <pc:chgData name="Bassetti, Niccolo" userId="54863034-d73a-41c9-8a33-682ffdc53450" providerId="ADAL" clId="{F51E94B6-9185-4A13-8B5F-4B8D495FE829}" dt="2022-05-29T20:37:49.909" v="37" actId="1589"/>
        <pc:sldMkLst>
          <pc:docMk/>
          <pc:sldMk cId="1913313660" sldId="322"/>
        </pc:sldMkLst>
      </pc:sldChg>
      <pc:sldChg chg="modSp mod addCm">
        <pc:chgData name="Bassetti, Niccolo" userId="54863034-d73a-41c9-8a33-682ffdc53450" providerId="ADAL" clId="{F51E94B6-9185-4A13-8B5F-4B8D495FE829}" dt="2022-05-29T20:40:06.868" v="58" actId="6549"/>
        <pc:sldMkLst>
          <pc:docMk/>
          <pc:sldMk cId="750466580" sldId="324"/>
        </pc:sldMkLst>
        <pc:spChg chg="mod">
          <ac:chgData name="Bassetti, Niccolo" userId="54863034-d73a-41c9-8a33-682ffdc53450" providerId="ADAL" clId="{F51E94B6-9185-4A13-8B5F-4B8D495FE829}" dt="2022-05-29T20:40:04.250" v="53" actId="6549"/>
          <ac:spMkLst>
            <pc:docMk/>
            <pc:sldMk cId="750466580" sldId="324"/>
            <ac:spMk id="42" creationId="{DD20331A-75E6-410E-ADCE-9C0D0061C743}"/>
          </ac:spMkLst>
        </pc:spChg>
        <pc:spChg chg="mod">
          <ac:chgData name="Bassetti, Niccolo" userId="54863034-d73a-41c9-8a33-682ffdc53450" providerId="ADAL" clId="{F51E94B6-9185-4A13-8B5F-4B8D495FE829}" dt="2022-05-29T20:40:06.868" v="58" actId="6549"/>
          <ac:spMkLst>
            <pc:docMk/>
            <pc:sldMk cId="750466580" sldId="324"/>
            <ac:spMk id="45" creationId="{2B87B14F-87BB-45FF-BD5A-D5A3A03F26B3}"/>
          </ac:spMkLst>
        </pc:spChg>
      </pc:sldChg>
      <pc:sldChg chg="addSp delSp modSp mod addCm delCm modCm">
        <pc:chgData name="Bassetti, Niccolo" userId="54863034-d73a-41c9-8a33-682ffdc53450" providerId="ADAL" clId="{F51E94B6-9185-4A13-8B5F-4B8D495FE829}" dt="2022-05-29T20:45:09.926" v="212" actId="5900"/>
        <pc:sldMkLst>
          <pc:docMk/>
          <pc:sldMk cId="428785893" sldId="325"/>
        </pc:sldMkLst>
        <pc:spChg chg="mod ord topLvl">
          <ac:chgData name="Bassetti, Niccolo" userId="54863034-d73a-41c9-8a33-682ffdc53450" providerId="ADAL" clId="{F51E94B6-9185-4A13-8B5F-4B8D495FE829}" dt="2022-05-29T20:44:53.758" v="208" actId="164"/>
          <ac:spMkLst>
            <pc:docMk/>
            <pc:sldMk cId="428785893" sldId="325"/>
            <ac:spMk id="2" creationId="{9AC2042F-329F-4AD1-A6AB-89E07F5D563B}"/>
          </ac:spMkLst>
        </pc:spChg>
        <pc:spChg chg="mod ord topLvl">
          <ac:chgData name="Bassetti, Niccolo" userId="54863034-d73a-41c9-8a33-682ffdc53450" providerId="ADAL" clId="{F51E94B6-9185-4A13-8B5F-4B8D495FE829}" dt="2022-05-29T20:44:53.758" v="208" actId="164"/>
          <ac:spMkLst>
            <pc:docMk/>
            <pc:sldMk cId="428785893" sldId="325"/>
            <ac:spMk id="3" creationId="{77601392-080D-48C3-B872-D2A9CCAB47DE}"/>
          </ac:spMkLst>
        </pc:spChg>
        <pc:spChg chg="add mod">
          <ac:chgData name="Bassetti, Niccolo" userId="54863034-d73a-41c9-8a33-682ffdc53450" providerId="ADAL" clId="{F51E94B6-9185-4A13-8B5F-4B8D495FE829}" dt="2022-05-29T20:44:53.758" v="208" actId="164"/>
          <ac:spMkLst>
            <pc:docMk/>
            <pc:sldMk cId="428785893" sldId="325"/>
            <ac:spMk id="28" creationId="{D36710CC-E818-1758-57BE-3BA2987498D4}"/>
          </ac:spMkLst>
        </pc:spChg>
        <pc:spChg chg="mod ord topLvl">
          <ac:chgData name="Bassetti, Niccolo" userId="54863034-d73a-41c9-8a33-682ffdc53450" providerId="ADAL" clId="{F51E94B6-9185-4A13-8B5F-4B8D495FE829}" dt="2022-05-29T20:44:53.758" v="208" actId="164"/>
          <ac:spMkLst>
            <pc:docMk/>
            <pc:sldMk cId="428785893" sldId="325"/>
            <ac:spMk id="52" creationId="{DEDBB2BF-F872-4C9B-B33F-5637867CCBDE}"/>
          </ac:spMkLst>
        </pc:spChg>
        <pc:spChg chg="mod ord topLvl">
          <ac:chgData name="Bassetti, Niccolo" userId="54863034-d73a-41c9-8a33-682ffdc53450" providerId="ADAL" clId="{F51E94B6-9185-4A13-8B5F-4B8D495FE829}" dt="2022-05-29T20:44:53.758" v="208" actId="164"/>
          <ac:spMkLst>
            <pc:docMk/>
            <pc:sldMk cId="428785893" sldId="325"/>
            <ac:spMk id="53" creationId="{372CD7F5-1638-4D29-ACFA-36C521FD7C4F}"/>
          </ac:spMkLst>
        </pc:spChg>
        <pc:spChg chg="del mod ord topLvl">
          <ac:chgData name="Bassetti, Niccolo" userId="54863034-d73a-41c9-8a33-682ffdc53450" providerId="ADAL" clId="{F51E94B6-9185-4A13-8B5F-4B8D495FE829}" dt="2022-05-29T20:42:45.420" v="99" actId="478"/>
          <ac:spMkLst>
            <pc:docMk/>
            <pc:sldMk cId="428785893" sldId="325"/>
            <ac:spMk id="54" creationId="{3FE4FD4B-3C7A-419C-A004-5639DFB64753}"/>
          </ac:spMkLst>
        </pc:spChg>
        <pc:grpChg chg="del mod">
          <ac:chgData name="Bassetti, Niccolo" userId="54863034-d73a-41c9-8a33-682ffdc53450" providerId="ADAL" clId="{F51E94B6-9185-4A13-8B5F-4B8D495FE829}" dt="2022-05-29T20:41:13.936" v="74" actId="165"/>
          <ac:grpSpMkLst>
            <pc:docMk/>
            <pc:sldMk cId="428785893" sldId="325"/>
            <ac:grpSpMk id="4" creationId="{AD9A613D-C059-429F-AAF9-110604B0DE86}"/>
          </ac:grpSpMkLst>
        </pc:grpChg>
        <pc:grpChg chg="add mod">
          <ac:chgData name="Bassetti, Niccolo" userId="54863034-d73a-41c9-8a33-682ffdc53450" providerId="ADAL" clId="{F51E94B6-9185-4A13-8B5F-4B8D495FE829}" dt="2022-05-29T20:44:55.917" v="209" actId="1076"/>
          <ac:grpSpMkLst>
            <pc:docMk/>
            <pc:sldMk cId="428785893" sldId="325"/>
            <ac:grpSpMk id="5" creationId="{DBE7CDDE-5144-621C-1F6E-798679C04DD4}"/>
          </ac:grpSpMkLst>
        </pc:grpChg>
        <pc:graphicFrameChg chg="ord">
          <ac:chgData name="Bassetti, Niccolo" userId="54863034-d73a-41c9-8a33-682ffdc53450" providerId="ADAL" clId="{F51E94B6-9185-4A13-8B5F-4B8D495FE829}" dt="2022-05-29T20:44:48.163" v="207" actId="167"/>
          <ac:graphicFrameMkLst>
            <pc:docMk/>
            <pc:sldMk cId="428785893" sldId="325"/>
            <ac:graphicFrameMk id="29" creationId="{E8A62AD8-3073-47CC-B3C4-B7D7285BF8D9}"/>
          </ac:graphicFrameMkLst>
        </pc:graphicFrameChg>
      </pc:sldChg>
      <pc:sldChg chg="addSp delSp modSp mod addCm delCm modCm modNotesTx">
        <pc:chgData name="Bassetti, Niccolo" userId="54863034-d73a-41c9-8a33-682ffdc53450" providerId="ADAL" clId="{F51E94B6-9185-4A13-8B5F-4B8D495FE829}" dt="2022-05-29T20:37:15.203" v="36" actId="20577"/>
        <pc:sldMkLst>
          <pc:docMk/>
          <pc:sldMk cId="661342720" sldId="329"/>
        </pc:sldMkLst>
        <pc:spChg chg="add del mod">
          <ac:chgData name="Bassetti, Niccolo" userId="54863034-d73a-41c9-8a33-682ffdc53450" providerId="ADAL" clId="{F51E94B6-9185-4A13-8B5F-4B8D495FE829}" dt="2022-05-29T20:36:43.973" v="16" actId="767"/>
          <ac:spMkLst>
            <pc:docMk/>
            <pc:sldMk cId="661342720" sldId="329"/>
            <ac:spMk id="2" creationId="{5318517A-DB22-3DD0-D09E-061023DD97D9}"/>
          </ac:spMkLst>
        </pc:spChg>
        <pc:spChg chg="add mod">
          <ac:chgData name="Bassetti, Niccolo" userId="54863034-d73a-41c9-8a33-682ffdc53450" providerId="ADAL" clId="{F51E94B6-9185-4A13-8B5F-4B8D495FE829}" dt="2022-05-29T20:37:15.203" v="36" actId="20577"/>
          <ac:spMkLst>
            <pc:docMk/>
            <pc:sldMk cId="661342720" sldId="329"/>
            <ac:spMk id="3" creationId="{05A5A173-0A00-FA74-328F-20A544402287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12" creationId="{7DE385BC-EC34-4C15-BC50-C67C23B28C29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13" creationId="{D036EDD2-544F-4A0D-B834-21B5466E69E0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17" creationId="{1929D3CE-FFA3-4C44-A17D-5E81A45DBEC7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20" creationId="{A527DEF0-CC61-47F8-AE85-4F9F2A213A36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24" creationId="{E57CD755-9E9F-464F-A58C-EE71048BABA5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31" creationId="{35E13C2E-EEB8-457C-B969-2447AA961399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57" creationId="{2E900467-305B-46D6-825C-CB13B3E12201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58" creationId="{A17A8EEB-B38D-4C70-B077-95E9BABC8E1B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59" creationId="{40D7020F-3070-4BAE-929C-36BC180D21B2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60" creationId="{57774C7A-1F6D-4D9B-A6F8-7BD70329C013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61" creationId="{6173C78D-93D8-48BE-BBC1-3E7C3755C0BB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62" creationId="{FD475877-839B-4C82-A788-3BE5DFDDD782}"/>
          </ac:spMkLst>
        </pc:spChg>
        <pc:spChg chg="del">
          <ac:chgData name="Bassetti, Niccolo" userId="54863034-d73a-41c9-8a33-682ffdc53450" providerId="ADAL" clId="{F51E94B6-9185-4A13-8B5F-4B8D495FE829}" dt="2022-05-29T20:36:32.221" v="13" actId="478"/>
          <ac:spMkLst>
            <pc:docMk/>
            <pc:sldMk cId="661342720" sldId="329"/>
            <ac:spMk id="63" creationId="{41312944-D331-42E4-9377-D3C8A653B8E3}"/>
          </ac:spMkLst>
        </pc:spChg>
        <pc:grpChg chg="del">
          <ac:chgData name="Bassetti, Niccolo" userId="54863034-d73a-41c9-8a33-682ffdc53450" providerId="ADAL" clId="{F51E94B6-9185-4A13-8B5F-4B8D495FE829}" dt="2022-05-29T20:36:32.221" v="13" actId="478"/>
          <ac:grpSpMkLst>
            <pc:docMk/>
            <pc:sldMk cId="661342720" sldId="329"/>
            <ac:grpSpMk id="15" creationId="{DD1081A8-608D-4946-927A-1F367C15426F}"/>
          </ac:grpSpMkLst>
        </pc:grpChg>
        <pc:grpChg chg="del">
          <ac:chgData name="Bassetti, Niccolo" userId="54863034-d73a-41c9-8a33-682ffdc53450" providerId="ADAL" clId="{F51E94B6-9185-4A13-8B5F-4B8D495FE829}" dt="2022-05-29T20:36:32.221" v="13" actId="478"/>
          <ac:grpSpMkLst>
            <pc:docMk/>
            <pc:sldMk cId="661342720" sldId="329"/>
            <ac:grpSpMk id="16" creationId="{9D9D91CE-4B94-4A5B-A5D9-10A70E2B4F2C}"/>
          </ac:grpSpMkLst>
        </pc:grpChg>
        <pc:grpChg chg="del">
          <ac:chgData name="Bassetti, Niccolo" userId="54863034-d73a-41c9-8a33-682ffdc53450" providerId="ADAL" clId="{F51E94B6-9185-4A13-8B5F-4B8D495FE829}" dt="2022-05-29T20:36:32.221" v="13" actId="478"/>
          <ac:grpSpMkLst>
            <pc:docMk/>
            <pc:sldMk cId="661342720" sldId="329"/>
            <ac:grpSpMk id="46" creationId="{85FDB5B8-97EF-4F3F-AA3E-711A20FA4FDA}"/>
          </ac:grpSpMkLst>
        </pc:grpChg>
        <pc:grpChg chg="del">
          <ac:chgData name="Bassetti, Niccolo" userId="54863034-d73a-41c9-8a33-682ffdc53450" providerId="ADAL" clId="{F51E94B6-9185-4A13-8B5F-4B8D495FE829}" dt="2022-05-29T20:36:32.221" v="13" actId="478"/>
          <ac:grpSpMkLst>
            <pc:docMk/>
            <pc:sldMk cId="661342720" sldId="329"/>
            <ac:grpSpMk id="47" creationId="{DCC864F8-6492-4F3E-A5A1-69128E901E99}"/>
          </ac:grpSpMkLst>
        </pc:grpChg>
        <pc:cxnChg chg="del">
          <ac:chgData name="Bassetti, Niccolo" userId="54863034-d73a-41c9-8a33-682ffdc53450" providerId="ADAL" clId="{F51E94B6-9185-4A13-8B5F-4B8D495FE829}" dt="2022-05-29T20:36:32.221" v="13" actId="478"/>
          <ac:cxnSpMkLst>
            <pc:docMk/>
            <pc:sldMk cId="661342720" sldId="329"/>
            <ac:cxnSpMk id="8" creationId="{23B6AE24-9744-4E2E-A472-A2A8025EBF11}"/>
          </ac:cxnSpMkLst>
        </pc:cxnChg>
        <pc:cxnChg chg="del">
          <ac:chgData name="Bassetti, Niccolo" userId="54863034-d73a-41c9-8a33-682ffdc53450" providerId="ADAL" clId="{F51E94B6-9185-4A13-8B5F-4B8D495FE829}" dt="2022-05-29T20:36:32.221" v="13" actId="478"/>
          <ac:cxnSpMkLst>
            <pc:docMk/>
            <pc:sldMk cId="661342720" sldId="329"/>
            <ac:cxnSpMk id="19" creationId="{F5DB3CC2-EE31-4AC4-9BFE-637F4B83C792}"/>
          </ac:cxnSpMkLst>
        </pc:cxnChg>
        <pc:cxnChg chg="del">
          <ac:chgData name="Bassetti, Niccolo" userId="54863034-d73a-41c9-8a33-682ffdc53450" providerId="ADAL" clId="{F51E94B6-9185-4A13-8B5F-4B8D495FE829}" dt="2022-05-29T20:36:32.221" v="13" actId="478"/>
          <ac:cxnSpMkLst>
            <pc:docMk/>
            <pc:sldMk cId="661342720" sldId="329"/>
            <ac:cxnSpMk id="22" creationId="{680EA64D-9ED7-40AC-9C28-215DE473AB79}"/>
          </ac:cxnSpMkLst>
        </pc:cxnChg>
      </pc:sldChg>
      <pc:sldChg chg="delCm">
        <pc:chgData name="Bassetti, Niccolo" userId="54863034-d73a-41c9-8a33-682ffdc53450" providerId="ADAL" clId="{F51E94B6-9185-4A13-8B5F-4B8D495FE829}" dt="2022-05-29T20:08:06.976" v="2" actId="1592"/>
        <pc:sldMkLst>
          <pc:docMk/>
          <pc:sldMk cId="3509084288" sldId="332"/>
        </pc:sldMkLst>
      </pc:sldChg>
      <pc:sldChg chg="ord">
        <pc:chgData name="Bassetti, Niccolo" userId="54863034-d73a-41c9-8a33-682ffdc53450" providerId="ADAL" clId="{F51E94B6-9185-4A13-8B5F-4B8D495FE829}" dt="2022-05-29T20:22:02.709" v="6"/>
        <pc:sldMkLst>
          <pc:docMk/>
          <pc:sldMk cId="2186122126" sldId="333"/>
        </pc:sldMkLst>
      </pc:sldChg>
      <pc:sldChg chg="modSp delCm modNotesTx">
        <pc:chgData name="Bassetti, Niccolo" userId="54863034-d73a-41c9-8a33-682ffdc53450" providerId="ADAL" clId="{F51E94B6-9185-4A13-8B5F-4B8D495FE829}" dt="2022-05-29T20:38:38.950" v="41" actId="1592"/>
        <pc:sldMkLst>
          <pc:docMk/>
          <pc:sldMk cId="2952591385" sldId="337"/>
        </pc:sldMkLst>
        <pc:spChg chg="mod">
          <ac:chgData name="Bassetti, Niccolo" userId="54863034-d73a-41c9-8a33-682ffdc53450" providerId="ADAL" clId="{F51E94B6-9185-4A13-8B5F-4B8D495FE829}" dt="2022-05-29T20:38:32.522" v="40" actId="1076"/>
          <ac:spMkLst>
            <pc:docMk/>
            <pc:sldMk cId="2952591385" sldId="337"/>
            <ac:spMk id="34" creationId="{3F61B924-B240-49BD-AA2B-B453039BCEF3}"/>
          </ac:spMkLst>
        </pc:spChg>
        <pc:grpChg chg="mod">
          <ac:chgData name="Bassetti, Niccolo" userId="54863034-d73a-41c9-8a33-682ffdc53450" providerId="ADAL" clId="{F51E94B6-9185-4A13-8B5F-4B8D495FE829}" dt="2022-05-29T20:38:32.522" v="40" actId="1076"/>
          <ac:grpSpMkLst>
            <pc:docMk/>
            <pc:sldMk cId="2952591385" sldId="337"/>
            <ac:grpSpMk id="37" creationId="{8549535A-855C-4B6C-A921-54257595E2CA}"/>
          </ac:grpSpMkLst>
        </pc:grpChg>
        <pc:graphicFrameChg chg="mod">
          <ac:chgData name="Bassetti, Niccolo" userId="54863034-d73a-41c9-8a33-682ffdc53450" providerId="ADAL" clId="{F51E94B6-9185-4A13-8B5F-4B8D495FE829}" dt="2022-05-29T20:38:32.522" v="40" actId="1076"/>
          <ac:graphicFrameMkLst>
            <pc:docMk/>
            <pc:sldMk cId="2952591385" sldId="337"/>
            <ac:graphicFrameMk id="27" creationId="{A83AC64B-5111-4DD8-B228-EC848D49FBDA}"/>
          </ac:graphicFrameMkLst>
        </pc:graphicFrameChg>
      </pc:sldChg>
      <pc:sldChg chg="add">
        <pc:chgData name="Bassetti, Niccolo" userId="54863034-d73a-41c9-8a33-682ffdc53450" providerId="ADAL" clId="{F51E94B6-9185-4A13-8B5F-4B8D495FE829}" dt="2022-05-29T20:36:28.670" v="12" actId="2890"/>
        <pc:sldMkLst>
          <pc:docMk/>
          <pc:sldMk cId="2780603352" sldId="338"/>
        </pc:sldMkLst>
      </pc:sldChg>
    </pc:docChg>
  </pc:docChgLst>
  <pc:docChgLst>
    <pc:chgData name="Bouwmeester, Klaas" userId="S::klaas.bouwmeester@wur.nl::7596b013-5d28-4890-9e7c-e73db1b5b51c" providerId="AD" clId="Web-{20BF4BF8-F2EB-D8E3-AA66-D59ECC00930E}"/>
    <pc:docChg chg="addSld delSld">
      <pc:chgData name="Bouwmeester, Klaas" userId="S::klaas.bouwmeester@wur.nl::7596b013-5d28-4890-9e7c-e73db1b5b51c" providerId="AD" clId="Web-{20BF4BF8-F2EB-D8E3-AA66-D59ECC00930E}" dt="2022-03-18T10:06:15.637" v="12"/>
      <pc:docMkLst>
        <pc:docMk/>
      </pc:docMkLst>
      <pc:sldChg chg="addCm">
        <pc:chgData name="Bouwmeester, Klaas" userId="S::klaas.bouwmeester@wur.nl::7596b013-5d28-4890-9e7c-e73db1b5b51c" providerId="AD" clId="Web-{20BF4BF8-F2EB-D8E3-AA66-D59ECC00930E}" dt="2022-03-18T10:05:42.167" v="11"/>
        <pc:sldMkLst>
          <pc:docMk/>
          <pc:sldMk cId="4190652402" sldId="320"/>
        </pc:sldMkLst>
      </pc:sldChg>
      <pc:sldChg chg="addCm">
        <pc:chgData name="Bouwmeester, Klaas" userId="S::klaas.bouwmeester@wur.nl::7596b013-5d28-4890-9e7c-e73db1b5b51c" providerId="AD" clId="Web-{20BF4BF8-F2EB-D8E3-AA66-D59ECC00930E}" dt="2022-03-18T09:54:23.806" v="0"/>
        <pc:sldMkLst>
          <pc:docMk/>
          <pc:sldMk cId="1432499849" sldId="321"/>
        </pc:sldMkLst>
      </pc:sldChg>
      <pc:sldChg chg="addCm">
        <pc:chgData name="Bouwmeester, Klaas" userId="S::klaas.bouwmeester@wur.nl::7596b013-5d28-4890-9e7c-e73db1b5b51c" providerId="AD" clId="Web-{20BF4BF8-F2EB-D8E3-AA66-D59ECC00930E}" dt="2022-03-18T09:54:43.994" v="1"/>
        <pc:sldMkLst>
          <pc:docMk/>
          <pc:sldMk cId="1913313660" sldId="322"/>
        </pc:sldMkLst>
      </pc:sldChg>
      <pc:sldChg chg="add del addCm">
        <pc:chgData name="Bouwmeester, Klaas" userId="S::klaas.bouwmeester@wur.nl::7596b013-5d28-4890-9e7c-e73db1b5b51c" providerId="AD" clId="Web-{20BF4BF8-F2EB-D8E3-AA66-D59ECC00930E}" dt="2022-03-18T09:57:38.327" v="5"/>
        <pc:sldMkLst>
          <pc:docMk/>
          <pc:sldMk cId="750466580" sldId="324"/>
        </pc:sldMkLst>
      </pc:sldChg>
      <pc:sldChg chg="addCm">
        <pc:chgData name="Bouwmeester, Klaas" userId="S::klaas.bouwmeester@wur.nl::7596b013-5d28-4890-9e7c-e73db1b5b51c" providerId="AD" clId="Web-{20BF4BF8-F2EB-D8E3-AA66-D59ECC00930E}" dt="2022-03-18T09:59:03.126" v="7"/>
        <pc:sldMkLst>
          <pc:docMk/>
          <pc:sldMk cId="428785893" sldId="325"/>
        </pc:sldMkLst>
      </pc:sldChg>
      <pc:sldChg chg="addCm">
        <pc:chgData name="Bouwmeester, Klaas" userId="S::klaas.bouwmeester@wur.nl::7596b013-5d28-4890-9e7c-e73db1b5b51c" providerId="AD" clId="Web-{20BF4BF8-F2EB-D8E3-AA66-D59ECC00930E}" dt="2022-03-18T10:06:15.637" v="12"/>
        <pc:sldMkLst>
          <pc:docMk/>
          <pc:sldMk cId="3509084288" sldId="332"/>
        </pc:sldMkLst>
      </pc:sldChg>
      <pc:sldChg chg="addCm">
        <pc:chgData name="Bouwmeester, Klaas" userId="S::klaas.bouwmeester@wur.nl::7596b013-5d28-4890-9e7c-e73db1b5b51c" providerId="AD" clId="Web-{20BF4BF8-F2EB-D8E3-AA66-D59ECC00930E}" dt="2022-03-18T10:04:16.040" v="9"/>
        <pc:sldMkLst>
          <pc:docMk/>
          <pc:sldMk cId="2186122126" sldId="333"/>
        </pc:sldMkLst>
      </pc:sldChg>
      <pc:sldChg chg="addCm">
        <pc:chgData name="Bouwmeester, Klaas" userId="S::klaas.bouwmeester@wur.nl::7596b013-5d28-4890-9e7c-e73db1b5b51c" providerId="AD" clId="Web-{20BF4BF8-F2EB-D8E3-AA66-D59ECC00930E}" dt="2022-03-18T10:05:09.542" v="10"/>
        <pc:sldMkLst>
          <pc:docMk/>
          <pc:sldMk cId="2952591385" sldId="337"/>
        </pc:sldMkLst>
      </pc:sldChg>
    </pc:docChg>
  </pc:docChgLst>
  <pc:docChgLst>
    <pc:chgData name="Bassetti, Niccolo" userId="54863034-d73a-41c9-8a33-682ffdc53450" providerId="ADAL" clId="{17B91BBD-5819-40B9-A291-0985713CC8A5}"/>
    <pc:docChg chg="undo custSel modSld">
      <pc:chgData name="Bassetti, Niccolo" userId="54863034-d73a-41c9-8a33-682ffdc53450" providerId="ADAL" clId="{17B91BBD-5819-40B9-A291-0985713CC8A5}" dt="2022-09-08T09:26:29.723" v="1310" actId="14100"/>
      <pc:docMkLst>
        <pc:docMk/>
      </pc:docMkLst>
      <pc:sldChg chg="addSp modSp mod">
        <pc:chgData name="Bassetti, Niccolo" userId="54863034-d73a-41c9-8a33-682ffdc53450" providerId="ADAL" clId="{17B91BBD-5819-40B9-A291-0985713CC8A5}" dt="2022-09-08T09:22:54.079" v="1307" actId="164"/>
        <pc:sldMkLst>
          <pc:docMk/>
          <pc:sldMk cId="4190652402" sldId="320"/>
        </pc:sldMkLst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12" creationId="{E1E432F2-9E97-00AB-4CD1-92BBA38B974C}"/>
          </ac:spMkLst>
        </pc:spChg>
        <pc:spChg chg="add 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14" creationId="{9B24E189-8BAA-639E-2F43-2CE4BE0390B7}"/>
          </ac:spMkLst>
        </pc:spChg>
        <pc:spChg chg="add 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16" creationId="{FEDE6C60-0E0B-E85D-08C6-F7D8E0689335}"/>
          </ac:spMkLst>
        </pc:spChg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36" creationId="{922BFDE7-D0B0-74DA-5743-C9921AA1E231}"/>
          </ac:spMkLst>
        </pc:spChg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38" creationId="{129B7D7C-6F5B-2F68-C6F2-1FC1CF44F464}"/>
          </ac:spMkLst>
        </pc:spChg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39" creationId="{6DC70EE7-5195-2950-9A1F-C90EDB930126}"/>
          </ac:spMkLst>
        </pc:spChg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40" creationId="{251A94EE-B629-A6AD-09FE-8A431D454A61}"/>
          </ac:spMkLst>
        </pc:spChg>
        <pc:spChg chg="mod">
          <ac:chgData name="Bassetti, Niccolo" userId="54863034-d73a-41c9-8a33-682ffdc53450" providerId="ADAL" clId="{17B91BBD-5819-40B9-A291-0985713CC8A5}" dt="2022-09-08T09:22:54.079" v="1307" actId="164"/>
          <ac:spMkLst>
            <pc:docMk/>
            <pc:sldMk cId="4190652402" sldId="320"/>
            <ac:spMk id="42" creationId="{511BD56D-7BDF-13D3-D3B8-834CC2AF7F86}"/>
          </ac:spMkLst>
        </pc:spChg>
        <pc:grpChg chg="add mod">
          <ac:chgData name="Bassetti, Niccolo" userId="54863034-d73a-41c9-8a33-682ffdc53450" providerId="ADAL" clId="{17B91BBD-5819-40B9-A291-0985713CC8A5}" dt="2022-09-08T09:22:54.079" v="1307" actId="164"/>
          <ac:grpSpMkLst>
            <pc:docMk/>
            <pc:sldMk cId="4190652402" sldId="320"/>
            <ac:grpSpMk id="18" creationId="{064113E3-39B1-9E6D-2C81-28F2C203CAFE}"/>
          </ac:grpSpMkLst>
        </pc:grpChg>
        <pc:picChg chg="mod">
          <ac:chgData name="Bassetti, Niccolo" userId="54863034-d73a-41c9-8a33-682ffdc53450" providerId="ADAL" clId="{17B91BBD-5819-40B9-A291-0985713CC8A5}" dt="2022-09-08T09:22:54.079" v="1307" actId="164"/>
          <ac:picMkLst>
            <pc:docMk/>
            <pc:sldMk cId="4190652402" sldId="320"/>
            <ac:picMk id="11" creationId="{0B095189-859E-43C6-8693-440F76C9119B}"/>
          </ac:picMkLst>
        </pc:picChg>
      </pc:sldChg>
      <pc:sldChg chg="addSp delSp modSp mod">
        <pc:chgData name="Bassetti, Niccolo" userId="54863034-d73a-41c9-8a33-682ffdc53450" providerId="ADAL" clId="{17B91BBD-5819-40B9-A291-0985713CC8A5}" dt="2022-09-08T09:14:47.698" v="1280" actId="1076"/>
        <pc:sldMkLst>
          <pc:docMk/>
          <pc:sldMk cId="1913313660" sldId="322"/>
        </pc:sldMkLst>
        <pc:spChg chg="add mod">
          <ac:chgData name="Bassetti, Niccolo" userId="54863034-d73a-41c9-8a33-682ffdc53450" providerId="ADAL" clId="{17B91BBD-5819-40B9-A291-0985713CC8A5}" dt="2022-09-08T09:12:37.171" v="1213" actId="1035"/>
          <ac:spMkLst>
            <pc:docMk/>
            <pc:sldMk cId="1913313660" sldId="322"/>
            <ac:spMk id="3" creationId="{C4EBD759-FB0D-B2C0-15DA-D5B7258B36F2}"/>
          </ac:spMkLst>
        </pc:spChg>
        <pc:spChg chg="add mod">
          <ac:chgData name="Bassetti, Niccolo" userId="54863034-d73a-41c9-8a33-682ffdc53450" providerId="ADAL" clId="{17B91BBD-5819-40B9-A291-0985713CC8A5}" dt="2022-09-08T09:13:20.196" v="1225" actId="20577"/>
          <ac:spMkLst>
            <pc:docMk/>
            <pc:sldMk cId="1913313660" sldId="322"/>
            <ac:spMk id="8" creationId="{89F00CC8-C9E7-B19F-7C3D-9AA3D5E6BC23}"/>
          </ac:spMkLst>
        </pc:spChg>
        <pc:spChg chg="add mod">
          <ac:chgData name="Bassetti, Niccolo" userId="54863034-d73a-41c9-8a33-682ffdc53450" providerId="ADAL" clId="{17B91BBD-5819-40B9-A291-0985713CC8A5}" dt="2022-09-08T09:13:22.653" v="1226" actId="20577"/>
          <ac:spMkLst>
            <pc:docMk/>
            <pc:sldMk cId="1913313660" sldId="322"/>
            <ac:spMk id="12" creationId="{38B144E4-4978-CF6C-3449-FFC68EF2C88F}"/>
          </ac:spMkLst>
        </pc:spChg>
        <pc:spChg chg="add del mod">
          <ac:chgData name="Bassetti, Niccolo" userId="54863034-d73a-41c9-8a33-682ffdc53450" providerId="ADAL" clId="{17B91BBD-5819-40B9-A291-0985713CC8A5}" dt="2022-09-08T09:13:31.400" v="1230" actId="22"/>
          <ac:spMkLst>
            <pc:docMk/>
            <pc:sldMk cId="1913313660" sldId="322"/>
            <ac:spMk id="16" creationId="{EDF03A55-68CE-BF57-D018-2D527A07CB46}"/>
          </ac:spMkLst>
        </pc:spChg>
        <pc:spChg chg="add mod">
          <ac:chgData name="Bassetti, Niccolo" userId="54863034-d73a-41c9-8a33-682ffdc53450" providerId="ADAL" clId="{17B91BBD-5819-40B9-A291-0985713CC8A5}" dt="2022-09-08T09:13:39.299" v="1232" actId="1076"/>
          <ac:spMkLst>
            <pc:docMk/>
            <pc:sldMk cId="1913313660" sldId="322"/>
            <ac:spMk id="19" creationId="{826F1661-68F1-00FB-C1E7-A0944CDC2189}"/>
          </ac:spMkLst>
        </pc:spChg>
        <pc:spChg chg="add mod">
          <ac:chgData name="Bassetti, Niccolo" userId="54863034-d73a-41c9-8a33-682ffdc53450" providerId="ADAL" clId="{17B91BBD-5819-40B9-A291-0985713CC8A5}" dt="2022-09-08T09:13:50.432" v="1240" actId="20577"/>
          <ac:spMkLst>
            <pc:docMk/>
            <pc:sldMk cId="1913313660" sldId="322"/>
            <ac:spMk id="21" creationId="{B123465E-F032-07D2-4292-FADC85DCD1C2}"/>
          </ac:spMkLst>
        </pc:spChg>
        <pc:spChg chg="add mod">
          <ac:chgData name="Bassetti, Niccolo" userId="54863034-d73a-41c9-8a33-682ffdc53450" providerId="ADAL" clId="{17B91BBD-5819-40B9-A291-0985713CC8A5}" dt="2022-09-08T09:14:29.552" v="1254" actId="1035"/>
          <ac:spMkLst>
            <pc:docMk/>
            <pc:sldMk cId="1913313660" sldId="322"/>
            <ac:spMk id="23" creationId="{17FA6EF7-D52C-57CB-3389-C6DC9ABE8DC0}"/>
          </ac:spMkLst>
        </pc:spChg>
        <pc:picChg chg="mod">
          <ac:chgData name="Bassetti, Niccolo" userId="54863034-d73a-41c9-8a33-682ffdc53450" providerId="ADAL" clId="{17B91BBD-5819-40B9-A291-0985713CC8A5}" dt="2022-09-08T09:14:47.698" v="1280" actId="1076"/>
          <ac:picMkLst>
            <pc:docMk/>
            <pc:sldMk cId="1913313660" sldId="322"/>
            <ac:picMk id="13" creationId="{88F82F9D-1D48-464A-89FB-1C1FCFB38774}"/>
          </ac:picMkLst>
        </pc:picChg>
        <pc:cxnChg chg="add del mod">
          <ac:chgData name="Bassetti, Niccolo" userId="54863034-d73a-41c9-8a33-682ffdc53450" providerId="ADAL" clId="{17B91BBD-5819-40B9-A291-0985713CC8A5}" dt="2022-09-08T09:14:44.427" v="1279" actId="478"/>
          <ac:cxnSpMkLst>
            <pc:docMk/>
            <pc:sldMk cId="1913313660" sldId="322"/>
            <ac:cxnSpMk id="25" creationId="{57AEF2E4-B29C-51DB-68CA-8D9C530E5B57}"/>
          </ac:cxnSpMkLst>
        </pc:cxnChg>
      </pc:sldChg>
      <pc:sldChg chg="modSp mod modCm">
        <pc:chgData name="Bassetti, Niccolo" userId="54863034-d73a-41c9-8a33-682ffdc53450" providerId="ADAL" clId="{17B91BBD-5819-40B9-A291-0985713CC8A5}" dt="2022-09-08T09:18:46.455" v="1298" actId="1035"/>
        <pc:sldMkLst>
          <pc:docMk/>
          <pc:sldMk cId="428785893" sldId="325"/>
        </pc:sldMkLst>
        <pc:spChg chg="mod">
          <ac:chgData name="Bassetti, Niccolo" userId="54863034-d73a-41c9-8a33-682ffdc53450" providerId="ADAL" clId="{17B91BBD-5819-40B9-A291-0985713CC8A5}" dt="2022-09-08T09:18:46.455" v="1298" actId="1035"/>
          <ac:spMkLst>
            <pc:docMk/>
            <pc:sldMk cId="428785893" sldId="325"/>
            <ac:spMk id="43" creationId="{99BF9691-7E97-4B63-8E4B-4B0B84B6CBDB}"/>
          </ac:spMkLst>
        </pc:spChg>
      </pc:sldChg>
      <pc:sldChg chg="addSp delSp modSp mod modNotesTx">
        <pc:chgData name="Bassetti, Niccolo" userId="54863034-d73a-41c9-8a33-682ffdc53450" providerId="ADAL" clId="{17B91BBD-5819-40B9-A291-0985713CC8A5}" dt="2022-09-08T09:02:18.997" v="1171" actId="20577"/>
        <pc:sldMkLst>
          <pc:docMk/>
          <pc:sldMk cId="3509084288" sldId="332"/>
        </pc:sldMkLst>
        <pc:spChg chg="add mod">
          <ac:chgData name="Bassetti, Niccolo" userId="54863034-d73a-41c9-8a33-682ffdc53450" providerId="ADAL" clId="{17B91BBD-5819-40B9-A291-0985713CC8A5}" dt="2022-09-08T09:01:47.610" v="1170" actId="1076"/>
          <ac:spMkLst>
            <pc:docMk/>
            <pc:sldMk cId="3509084288" sldId="332"/>
            <ac:spMk id="75" creationId="{23920C90-9256-F99D-5363-3861478D28DD}"/>
          </ac:spMkLst>
        </pc:spChg>
        <pc:grpChg chg="add mod">
          <ac:chgData name="Bassetti, Niccolo" userId="54863034-d73a-41c9-8a33-682ffdc53450" providerId="ADAL" clId="{17B91BBD-5819-40B9-A291-0985713CC8A5}" dt="2022-09-08T09:01:10.557" v="1162" actId="1035"/>
          <ac:grpSpMkLst>
            <pc:docMk/>
            <pc:sldMk cId="3509084288" sldId="332"/>
            <ac:grpSpMk id="60" creationId="{0710B292-75B8-9EBB-DB1F-DEE986F1FBD0}"/>
          </ac:grpSpMkLst>
        </pc:grpChg>
        <pc:cxnChg chg="add mod">
          <ac:chgData name="Bassetti, Niccolo" userId="54863034-d73a-41c9-8a33-682ffdc53450" providerId="ADAL" clId="{17B91BBD-5819-40B9-A291-0985713CC8A5}" dt="2022-09-08T08:59:56.325" v="954" actId="1582"/>
          <ac:cxnSpMkLst>
            <pc:docMk/>
            <pc:sldMk cId="3509084288" sldId="332"/>
            <ac:cxnSpMk id="4" creationId="{78C9ADEE-AD6C-4C02-A225-D48A4D953943}"/>
          </ac:cxnSpMkLst>
        </pc:cxnChg>
        <pc:cxnChg chg="add del">
          <ac:chgData name="Bassetti, Niccolo" userId="54863034-d73a-41c9-8a33-682ffdc53450" providerId="ADAL" clId="{17B91BBD-5819-40B9-A291-0985713CC8A5}" dt="2022-09-08T08:59:07.655" v="835" actId="478"/>
          <ac:cxnSpMkLst>
            <pc:docMk/>
            <pc:sldMk cId="3509084288" sldId="332"/>
            <ac:cxnSpMk id="51" creationId="{FC6B1D9E-38E9-3FE3-97AF-F2C3EFF27101}"/>
          </ac:cxnSpMkLst>
        </pc:cxnChg>
        <pc:cxnChg chg="add mod">
          <ac:chgData name="Bassetti, Niccolo" userId="54863034-d73a-41c9-8a33-682ffdc53450" providerId="ADAL" clId="{17B91BBD-5819-40B9-A291-0985713CC8A5}" dt="2022-09-08T09:00:46.897" v="973" actId="1036"/>
          <ac:cxnSpMkLst>
            <pc:docMk/>
            <pc:sldMk cId="3509084288" sldId="332"/>
            <ac:cxnSpMk id="52" creationId="{BD90CB6C-7795-B41C-C2FE-E648CF27D130}"/>
          </ac:cxnSpMkLst>
        </pc:cxnChg>
        <pc:cxnChg chg="add mod">
          <ac:chgData name="Bassetti, Niccolo" userId="54863034-d73a-41c9-8a33-682ffdc53450" providerId="ADAL" clId="{17B91BBD-5819-40B9-A291-0985713CC8A5}" dt="2022-09-08T09:00:41.647" v="972" actId="1036"/>
          <ac:cxnSpMkLst>
            <pc:docMk/>
            <pc:sldMk cId="3509084288" sldId="332"/>
            <ac:cxnSpMk id="59" creationId="{CA3AEF29-6876-75B9-93E9-259632E57FA9}"/>
          </ac:cxnSpMkLst>
        </pc:cxnChg>
      </pc:sldChg>
      <pc:sldChg chg="addSp modSp mod modNotesTx">
        <pc:chgData name="Bassetti, Niccolo" userId="54863034-d73a-41c9-8a33-682ffdc53450" providerId="ADAL" clId="{17B91BBD-5819-40B9-A291-0985713CC8A5}" dt="2022-09-08T09:03:10.948" v="1198" actId="1036"/>
        <pc:sldMkLst>
          <pc:docMk/>
          <pc:sldMk cId="3187266978" sldId="334"/>
        </pc:sldMkLst>
        <pc:spChg chg="add mod">
          <ac:chgData name="Bassetti, Niccolo" userId="54863034-d73a-41c9-8a33-682ffdc53450" providerId="ADAL" clId="{17B91BBD-5819-40B9-A291-0985713CC8A5}" dt="2022-09-08T09:03:10.948" v="1198" actId="1036"/>
          <ac:spMkLst>
            <pc:docMk/>
            <pc:sldMk cId="3187266978" sldId="334"/>
            <ac:spMk id="12" creationId="{98649235-242A-4511-EA04-6B3B8A2A3E0E}"/>
          </ac:spMkLst>
        </pc:spChg>
        <pc:grpChg chg="add mod">
          <ac:chgData name="Bassetti, Niccolo" userId="54863034-d73a-41c9-8a33-682ffdc53450" providerId="ADAL" clId="{17B91BBD-5819-40B9-A291-0985713CC8A5}" dt="2022-09-08T09:03:10.948" v="1198" actId="1036"/>
          <ac:grpSpMkLst>
            <pc:docMk/>
            <pc:sldMk cId="3187266978" sldId="334"/>
            <ac:grpSpMk id="3" creationId="{A05A66F6-6CCE-56CD-0506-83877E03392E}"/>
          </ac:grpSpMkLst>
        </pc:grpChg>
        <pc:cxnChg chg="mod">
          <ac:chgData name="Bassetti, Niccolo" userId="54863034-d73a-41c9-8a33-682ffdc53450" providerId="ADAL" clId="{17B91BBD-5819-40B9-A291-0985713CC8A5}" dt="2022-09-08T09:02:54.192" v="1177" actId="1035"/>
          <ac:cxnSpMkLst>
            <pc:docMk/>
            <pc:sldMk cId="3187266978" sldId="334"/>
            <ac:cxnSpMk id="5" creationId="{6B2E7F0C-88FE-C25C-DEEA-A49509738E98}"/>
          </ac:cxnSpMkLst>
        </pc:cxnChg>
        <pc:cxnChg chg="mod">
          <ac:chgData name="Bassetti, Niccolo" userId="54863034-d73a-41c9-8a33-682ffdc53450" providerId="ADAL" clId="{17B91BBD-5819-40B9-A291-0985713CC8A5}" dt="2022-09-08T09:02:29.678" v="1173"/>
          <ac:cxnSpMkLst>
            <pc:docMk/>
            <pc:sldMk cId="3187266978" sldId="334"/>
            <ac:cxnSpMk id="7" creationId="{85484817-D724-E97D-ADCF-445CF140F635}"/>
          </ac:cxnSpMkLst>
        </pc:cxnChg>
        <pc:cxnChg chg="mod">
          <ac:chgData name="Bassetti, Niccolo" userId="54863034-d73a-41c9-8a33-682ffdc53450" providerId="ADAL" clId="{17B91BBD-5819-40B9-A291-0985713CC8A5}" dt="2022-09-08T09:02:29.678" v="1173"/>
          <ac:cxnSpMkLst>
            <pc:docMk/>
            <pc:sldMk cId="3187266978" sldId="334"/>
            <ac:cxnSpMk id="10" creationId="{6643933F-EEB8-76B2-8AF5-2F184CD6C22E}"/>
          </ac:cxnSpMkLst>
        </pc:cxnChg>
      </pc:sldChg>
      <pc:sldChg chg="addSp delSp modSp mod">
        <pc:chgData name="Bassetti, Niccolo" userId="54863034-d73a-41c9-8a33-682ffdc53450" providerId="ADAL" clId="{17B91BBD-5819-40B9-A291-0985713CC8A5}" dt="2022-09-08T09:26:29.723" v="1310" actId="14100"/>
        <pc:sldMkLst>
          <pc:docMk/>
          <pc:sldMk cId="2952591385" sldId="337"/>
        </pc:sldMkLst>
        <pc:spChg chg="mod">
          <ac:chgData name="Bassetti, Niccolo" userId="54863034-d73a-41c9-8a33-682ffdc53450" providerId="ADAL" clId="{17B91BBD-5819-40B9-A291-0985713CC8A5}" dt="2022-09-08T09:26:26.391" v="1309" actId="1037"/>
          <ac:spMkLst>
            <pc:docMk/>
            <pc:sldMk cId="2952591385" sldId="337"/>
            <ac:spMk id="24" creationId="{7853B6F1-DECF-4E7A-9EAC-6824EBD7A349}"/>
          </ac:spMkLst>
        </pc:spChg>
        <pc:spChg chg="mod">
          <ac:chgData name="Bassetti, Niccolo" userId="54863034-d73a-41c9-8a33-682ffdc53450" providerId="ADAL" clId="{17B91BBD-5819-40B9-A291-0985713CC8A5}" dt="2022-09-08T08:50:45.261" v="771" actId="1076"/>
          <ac:spMkLst>
            <pc:docMk/>
            <pc:sldMk cId="2952591385" sldId="337"/>
            <ac:spMk id="25" creationId="{ED3F2FD8-3BC7-4D7C-9212-29753824ECDD}"/>
          </ac:spMkLst>
        </pc:spChg>
        <pc:spChg chg="mod">
          <ac:chgData name="Bassetti, Niccolo" userId="54863034-d73a-41c9-8a33-682ffdc53450" providerId="ADAL" clId="{17B91BBD-5819-40B9-A291-0985713CC8A5}" dt="2022-09-08T09:26:29.723" v="1310" actId="14100"/>
          <ac:spMkLst>
            <pc:docMk/>
            <pc:sldMk cId="2952591385" sldId="337"/>
            <ac:spMk id="26" creationId="{A6A05B7C-7363-4544-ADAC-960F784EB211}"/>
          </ac:spMkLst>
        </pc:spChg>
        <pc:spChg chg="mod">
          <ac:chgData name="Bassetti, Niccolo" userId="54863034-d73a-41c9-8a33-682ffdc53450" providerId="ADAL" clId="{17B91BBD-5819-40B9-A291-0985713CC8A5}" dt="2022-09-08T08:45:10.085" v="519" actId="164"/>
          <ac:spMkLst>
            <pc:docMk/>
            <pc:sldMk cId="2952591385" sldId="337"/>
            <ac:spMk id="29" creationId="{3952D011-BADC-40DE-A8AA-52BC6491933F}"/>
          </ac:spMkLst>
        </pc:spChg>
        <pc:spChg chg="mod">
          <ac:chgData name="Bassetti, Niccolo" userId="54863034-d73a-41c9-8a33-682ffdc53450" providerId="ADAL" clId="{17B91BBD-5819-40B9-A291-0985713CC8A5}" dt="2022-09-08T08:50:48.871" v="773" actId="1076"/>
          <ac:spMkLst>
            <pc:docMk/>
            <pc:sldMk cId="2952591385" sldId="337"/>
            <ac:spMk id="32" creationId="{6DDEB1A2-E52E-434B-803E-5050D5936DEB}"/>
          </ac:spMkLst>
        </pc:spChg>
        <pc:spChg chg="mod">
          <ac:chgData name="Bassetti, Niccolo" userId="54863034-d73a-41c9-8a33-682ffdc53450" providerId="ADAL" clId="{17B91BBD-5819-40B9-A291-0985713CC8A5}" dt="2022-09-08T08:48:40.760" v="658" actId="1035"/>
          <ac:spMkLst>
            <pc:docMk/>
            <pc:sldMk cId="2952591385" sldId="337"/>
            <ac:spMk id="33" creationId="{2383628F-6A5F-4B11-9C5A-21719645637B}"/>
          </ac:spMkLst>
        </pc:spChg>
        <pc:spChg chg="mod">
          <ac:chgData name="Bassetti, Niccolo" userId="54863034-d73a-41c9-8a33-682ffdc53450" providerId="ADAL" clId="{17B91BBD-5819-40B9-A291-0985713CC8A5}" dt="2022-09-08T08:50:45.261" v="771" actId="1076"/>
          <ac:spMkLst>
            <pc:docMk/>
            <pc:sldMk cId="2952591385" sldId="337"/>
            <ac:spMk id="35" creationId="{9C14BA60-38DC-4B4F-9617-6BD805809E9E}"/>
          </ac:spMkLst>
        </pc:spChg>
        <pc:spChg chg="mod">
          <ac:chgData name="Bassetti, Niccolo" userId="54863034-d73a-41c9-8a33-682ffdc53450" providerId="ADAL" clId="{17B91BBD-5819-40B9-A291-0985713CC8A5}" dt="2022-09-08T08:50:45.261" v="771" actId="1076"/>
          <ac:spMkLst>
            <pc:docMk/>
            <pc:sldMk cId="2952591385" sldId="337"/>
            <ac:spMk id="36" creationId="{CB4E3161-6340-4B5C-9410-816E82E76185}"/>
          </ac:spMkLst>
        </pc:spChg>
        <pc:spChg chg="mod">
          <ac:chgData name="Bassetti, Niccolo" userId="54863034-d73a-41c9-8a33-682ffdc53450" providerId="ADAL" clId="{17B91BBD-5819-40B9-A291-0985713CC8A5}" dt="2022-09-08T08:50:45.261" v="771" actId="1076"/>
          <ac:spMkLst>
            <pc:docMk/>
            <pc:sldMk cId="2952591385" sldId="337"/>
            <ac:spMk id="41" creationId="{93205D7B-6040-4960-B17A-2C73B5812B2C}"/>
          </ac:spMkLst>
        </pc:spChg>
        <pc:spChg chg="mod">
          <ac:chgData name="Bassetti, Niccolo" userId="54863034-d73a-41c9-8a33-682ffdc53450" providerId="ADAL" clId="{17B91BBD-5819-40B9-A291-0985713CC8A5}" dt="2022-09-08T08:45:10.085" v="519" actId="164"/>
          <ac:spMkLst>
            <pc:docMk/>
            <pc:sldMk cId="2952591385" sldId="337"/>
            <ac:spMk id="47" creationId="{FEAB0189-7FE2-4116-8EDA-322AE6625BE7}"/>
          </ac:spMkLst>
        </pc:spChg>
        <pc:spChg chg="mod">
          <ac:chgData name="Bassetti, Niccolo" userId="54863034-d73a-41c9-8a33-682ffdc53450" providerId="ADAL" clId="{17B91BBD-5819-40B9-A291-0985713CC8A5}" dt="2022-09-08T08:45:10.085" v="519" actId="164"/>
          <ac:spMkLst>
            <pc:docMk/>
            <pc:sldMk cId="2952591385" sldId="337"/>
            <ac:spMk id="48" creationId="{0594D16A-94FD-43A1-997E-CD4494D87127}"/>
          </ac:spMkLst>
        </pc:spChg>
        <pc:spChg chg="mod">
          <ac:chgData name="Bassetti, Niccolo" userId="54863034-d73a-41c9-8a33-682ffdc53450" providerId="ADAL" clId="{17B91BBD-5819-40B9-A291-0985713CC8A5}" dt="2022-09-08T08:50:48.871" v="773" actId="1076"/>
          <ac:spMkLst>
            <pc:docMk/>
            <pc:sldMk cId="2952591385" sldId="337"/>
            <ac:spMk id="49" creationId="{F68DC829-513A-4910-8AEE-DFA52B30218A}"/>
          </ac:spMkLst>
        </pc:spChg>
        <pc:spChg chg="mod">
          <ac:chgData name="Bassetti, Niccolo" userId="54863034-d73a-41c9-8a33-682ffdc53450" providerId="ADAL" clId="{17B91BBD-5819-40B9-A291-0985713CC8A5}" dt="2022-09-08T08:50:48.871" v="773" actId="1076"/>
          <ac:spMkLst>
            <pc:docMk/>
            <pc:sldMk cId="2952591385" sldId="337"/>
            <ac:spMk id="50" creationId="{4DF2B8CA-DDA9-4EB4-B70B-AA5DCE5A0968}"/>
          </ac:spMkLst>
        </pc:spChg>
        <pc:spChg chg="mod">
          <ac:chgData name="Bassetti, Niccolo" userId="54863034-d73a-41c9-8a33-682ffdc53450" providerId="ADAL" clId="{17B91BBD-5819-40B9-A291-0985713CC8A5}" dt="2022-09-08T08:50:07.789" v="760" actId="1038"/>
          <ac:spMkLst>
            <pc:docMk/>
            <pc:sldMk cId="2952591385" sldId="337"/>
            <ac:spMk id="51" creationId="{ED18D97C-7070-483D-A79B-882E67E196A1}"/>
          </ac:spMkLst>
        </pc:spChg>
        <pc:spChg chg="mod ord">
          <ac:chgData name="Bassetti, Niccolo" userId="54863034-d73a-41c9-8a33-682ffdc53450" providerId="ADAL" clId="{17B91BBD-5819-40B9-A291-0985713CC8A5}" dt="2022-09-08T08:51:03.267" v="780" actId="1038"/>
          <ac:spMkLst>
            <pc:docMk/>
            <pc:sldMk cId="2952591385" sldId="337"/>
            <ac:spMk id="52" creationId="{5D8838AA-FB6E-4304-8DE0-87EFDC7F498C}"/>
          </ac:spMkLst>
        </pc:spChg>
        <pc:spChg chg="mod">
          <ac:chgData name="Bassetti, Niccolo" userId="54863034-d73a-41c9-8a33-682ffdc53450" providerId="ADAL" clId="{17B91BBD-5819-40B9-A291-0985713CC8A5}" dt="2022-09-08T08:50:45.261" v="771" actId="1076"/>
          <ac:spMkLst>
            <pc:docMk/>
            <pc:sldMk cId="2952591385" sldId="337"/>
            <ac:spMk id="53" creationId="{1AC9ABF4-85D0-407B-90D0-7622E5C52C3C}"/>
          </ac:spMkLst>
        </pc:spChg>
        <pc:spChg chg="mod">
          <ac:chgData name="Bassetti, Niccolo" userId="54863034-d73a-41c9-8a33-682ffdc53450" providerId="ADAL" clId="{17B91BBD-5819-40B9-A291-0985713CC8A5}" dt="2022-09-08T08:50:30.489" v="766" actId="1035"/>
          <ac:spMkLst>
            <pc:docMk/>
            <pc:sldMk cId="2952591385" sldId="337"/>
            <ac:spMk id="54" creationId="{07412555-6332-4FA3-A6C8-18E2FE5FB480}"/>
          </ac:spMkLst>
        </pc:spChg>
        <pc:spChg chg="mod">
          <ac:chgData name="Bassetti, Niccolo" userId="54863034-d73a-41c9-8a33-682ffdc53450" providerId="ADAL" clId="{17B91BBD-5819-40B9-A291-0985713CC8A5}" dt="2022-09-08T08:50:48.871" v="773" actId="1076"/>
          <ac:spMkLst>
            <pc:docMk/>
            <pc:sldMk cId="2952591385" sldId="337"/>
            <ac:spMk id="55" creationId="{21C7DF47-7303-48C7-8F86-117FDA48CA53}"/>
          </ac:spMkLst>
        </pc:spChg>
        <pc:spChg chg="mod">
          <ac:chgData name="Bassetti, Niccolo" userId="54863034-d73a-41c9-8a33-682ffdc53450" providerId="ADAL" clId="{17B91BBD-5819-40B9-A291-0985713CC8A5}" dt="2022-09-08T08:49:18.296" v="710" actId="1037"/>
          <ac:spMkLst>
            <pc:docMk/>
            <pc:sldMk cId="2952591385" sldId="337"/>
            <ac:spMk id="56" creationId="{C5784550-65B3-44AF-844A-0E023C32E39E}"/>
          </ac:spMkLst>
        </pc:spChg>
        <pc:grpChg chg="add mod">
          <ac:chgData name="Bassetti, Niccolo" userId="54863034-d73a-41c9-8a33-682ffdc53450" providerId="ADAL" clId="{17B91BBD-5819-40B9-A291-0985713CC8A5}" dt="2022-09-08T08:50:48.871" v="773" actId="1076"/>
          <ac:grpSpMkLst>
            <pc:docMk/>
            <pc:sldMk cId="2952591385" sldId="337"/>
            <ac:grpSpMk id="9" creationId="{A7DD515A-0F71-D8BF-0E87-EEAA22B5F30C}"/>
          </ac:grpSpMkLst>
        </pc:grpChg>
        <pc:grpChg chg="add mod">
          <ac:chgData name="Bassetti, Niccolo" userId="54863034-d73a-41c9-8a33-682ffdc53450" providerId="ADAL" clId="{17B91BBD-5819-40B9-A291-0985713CC8A5}" dt="2022-09-08T08:45:10.085" v="519" actId="164"/>
          <ac:grpSpMkLst>
            <pc:docMk/>
            <pc:sldMk cId="2952591385" sldId="337"/>
            <ac:grpSpMk id="10" creationId="{5EB8C1CC-A9FE-E358-D499-8E1917B645CA}"/>
          </ac:grpSpMkLst>
        </pc:grpChg>
        <pc:grpChg chg="add mod">
          <ac:chgData name="Bassetti, Niccolo" userId="54863034-d73a-41c9-8a33-682ffdc53450" providerId="ADAL" clId="{17B91BBD-5819-40B9-A291-0985713CC8A5}" dt="2022-09-08T08:50:45.261" v="771" actId="1076"/>
          <ac:grpSpMkLst>
            <pc:docMk/>
            <pc:sldMk cId="2952591385" sldId="337"/>
            <ac:grpSpMk id="11" creationId="{A2670384-0AD3-DB38-A25F-E4B36F628CD7}"/>
          </ac:grpSpMkLst>
        </pc:grpChg>
        <pc:grpChg chg="add mod">
          <ac:chgData name="Bassetti, Niccolo" userId="54863034-d73a-41c9-8a33-682ffdc53450" providerId="ADAL" clId="{17B91BBD-5819-40B9-A291-0985713CC8A5}" dt="2022-09-08T08:48:40.760" v="658" actId="1035"/>
          <ac:grpSpMkLst>
            <pc:docMk/>
            <pc:sldMk cId="2952591385" sldId="337"/>
            <ac:grpSpMk id="12" creationId="{B3DB4CCE-922C-7D06-62B2-87A981CD8273}"/>
          </ac:grpSpMkLst>
        </pc:grpChg>
        <pc:grpChg chg="mod">
          <ac:chgData name="Bassetti, Niccolo" userId="54863034-d73a-41c9-8a33-682ffdc53450" providerId="ADAL" clId="{17B91BBD-5819-40B9-A291-0985713CC8A5}" dt="2022-09-08T08:45:10.085" v="519" actId="164"/>
          <ac:grpSpMkLst>
            <pc:docMk/>
            <pc:sldMk cId="2952591385" sldId="337"/>
            <ac:grpSpMk id="37" creationId="{8549535A-855C-4B6C-A921-54257595E2CA}"/>
          </ac:grpSpMkLst>
        </pc:grpChg>
        <pc:grpChg chg="mod">
          <ac:chgData name="Bassetti, Niccolo" userId="54863034-d73a-41c9-8a33-682ffdc53450" providerId="ADAL" clId="{17B91BBD-5819-40B9-A291-0985713CC8A5}" dt="2022-09-08T08:50:48.871" v="773" actId="1076"/>
          <ac:grpSpMkLst>
            <pc:docMk/>
            <pc:sldMk cId="2952591385" sldId="337"/>
            <ac:grpSpMk id="38" creationId="{19F45C39-502D-45FF-960D-6B95F8A761E1}"/>
          </ac:grpSpMkLst>
        </pc:grpChg>
        <pc:grpChg chg="mod">
          <ac:chgData name="Bassetti, Niccolo" userId="54863034-d73a-41c9-8a33-682ffdc53450" providerId="ADAL" clId="{17B91BBD-5819-40B9-A291-0985713CC8A5}" dt="2022-09-08T08:50:45.261" v="771" actId="1076"/>
          <ac:grpSpMkLst>
            <pc:docMk/>
            <pc:sldMk cId="2952591385" sldId="337"/>
            <ac:grpSpMk id="39" creationId="{13FEEABC-BFB2-447D-A931-AB4C2DC0840D}"/>
          </ac:grpSpMkLst>
        </pc:grpChg>
        <pc:grpChg chg="mod">
          <ac:chgData name="Bassetti, Niccolo" userId="54863034-d73a-41c9-8a33-682ffdc53450" providerId="ADAL" clId="{17B91BBD-5819-40B9-A291-0985713CC8A5}" dt="2022-09-08T08:48:40.760" v="658" actId="1035"/>
          <ac:grpSpMkLst>
            <pc:docMk/>
            <pc:sldMk cId="2952591385" sldId="337"/>
            <ac:grpSpMk id="40" creationId="{9AEA6EBB-7E76-4523-AE31-7CC38303779E}"/>
          </ac:grpSpMkLst>
        </pc:grpChg>
        <pc:graphicFrameChg chg="mod">
          <ac:chgData name="Bassetti, Niccolo" userId="54863034-d73a-41c9-8a33-682ffdc53450" providerId="ADAL" clId="{17B91BBD-5819-40B9-A291-0985713CC8A5}" dt="2022-09-08T08:44:32.942" v="510"/>
          <ac:graphicFrameMkLst>
            <pc:docMk/>
            <pc:sldMk cId="2952591385" sldId="337"/>
            <ac:graphicFrameMk id="27" creationId="{A83AC64B-5111-4DD8-B228-EC848D49FBDA}"/>
          </ac:graphicFrameMkLst>
        </pc:graphicFrameChg>
        <pc:graphicFrameChg chg="mod">
          <ac:chgData name="Bassetti, Niccolo" userId="54863034-d73a-41c9-8a33-682ffdc53450" providerId="ADAL" clId="{17B91BBD-5819-40B9-A291-0985713CC8A5}" dt="2022-09-08T08:50:45.261" v="771" actId="1076"/>
          <ac:graphicFrameMkLst>
            <pc:docMk/>
            <pc:sldMk cId="2952591385" sldId="337"/>
            <ac:graphicFrameMk id="28" creationId="{B9A8F953-97E6-40F3-854A-2AED9498CEB2}"/>
          </ac:graphicFrameMkLst>
        </pc:graphicFrameChg>
        <pc:graphicFrameChg chg="mod">
          <ac:chgData name="Bassetti, Niccolo" userId="54863034-d73a-41c9-8a33-682ffdc53450" providerId="ADAL" clId="{17B91BBD-5819-40B9-A291-0985713CC8A5}" dt="2022-09-08T08:50:48.871" v="773" actId="1076"/>
          <ac:graphicFrameMkLst>
            <pc:docMk/>
            <pc:sldMk cId="2952591385" sldId="337"/>
            <ac:graphicFrameMk id="30" creationId="{C28B96EE-BDB7-4A20-BC25-E9B6AFC9ADF5}"/>
          </ac:graphicFrameMkLst>
        </pc:graphicFrameChg>
        <pc:graphicFrameChg chg="mod">
          <ac:chgData name="Bassetti, Niccolo" userId="54863034-d73a-41c9-8a33-682ffdc53450" providerId="ADAL" clId="{17B91BBD-5819-40B9-A291-0985713CC8A5}" dt="2022-09-08T08:48:40.760" v="658" actId="1035"/>
          <ac:graphicFrameMkLst>
            <pc:docMk/>
            <pc:sldMk cId="2952591385" sldId="337"/>
            <ac:graphicFrameMk id="31" creationId="{824B92A6-59B6-4C39-9F4E-A39DD1642458}"/>
          </ac:graphicFrameMkLst>
        </pc:graphicFrameChg>
        <pc:cxnChg chg="add del mod">
          <ac:chgData name="Bassetti, Niccolo" userId="54863034-d73a-41c9-8a33-682ffdc53450" providerId="ADAL" clId="{17B91BBD-5819-40B9-A291-0985713CC8A5}" dt="2022-09-08T08:51:09.356" v="781" actId="478"/>
          <ac:cxnSpMkLst>
            <pc:docMk/>
            <pc:sldMk cId="2952591385" sldId="337"/>
            <ac:cxnSpMk id="3" creationId="{6C62DC81-2648-DAE9-1CA9-04860A8E5A25}"/>
          </ac:cxnSpMkLst>
        </pc:cxnChg>
        <pc:cxnChg chg="add mod">
          <ac:chgData name="Bassetti, Niccolo" userId="54863034-d73a-41c9-8a33-682ffdc53450" providerId="ADAL" clId="{17B91BBD-5819-40B9-A291-0985713CC8A5}" dt="2022-09-08T08:39:06.553" v="59" actId="571"/>
          <ac:cxnSpMkLst>
            <pc:docMk/>
            <pc:sldMk cId="2952591385" sldId="337"/>
            <ac:cxnSpMk id="4" creationId="{3F527772-9103-A669-C391-2DF88EFD6032}"/>
          </ac:cxnSpMkLst>
        </pc:cxnChg>
        <pc:cxnChg chg="add del mod">
          <ac:chgData name="Bassetti, Niccolo" userId="54863034-d73a-41c9-8a33-682ffdc53450" providerId="ADAL" clId="{17B91BBD-5819-40B9-A291-0985713CC8A5}" dt="2022-09-08T08:51:11.719" v="782" actId="478"/>
          <ac:cxnSpMkLst>
            <pc:docMk/>
            <pc:sldMk cId="2952591385" sldId="337"/>
            <ac:cxnSpMk id="5" creationId="{8795DEF1-FF9E-B635-E7CE-BE0F4587B1FA}"/>
          </ac:cxnSpMkLst>
        </pc:cxnChg>
      </pc:sldChg>
      <pc:sldChg chg="modSp mod">
        <pc:chgData name="Bassetti, Niccolo" userId="54863034-d73a-41c9-8a33-682ffdc53450" providerId="ADAL" clId="{17B91BBD-5819-40B9-A291-0985713CC8A5}" dt="2022-09-08T08:53:38.440" v="789" actId="20577"/>
        <pc:sldMkLst>
          <pc:docMk/>
          <pc:sldMk cId="2780603352" sldId="338"/>
        </pc:sldMkLst>
        <pc:spChg chg="mod">
          <ac:chgData name="Bassetti, Niccolo" userId="54863034-d73a-41c9-8a33-682ffdc53450" providerId="ADAL" clId="{17B91BBD-5819-40B9-A291-0985713CC8A5}" dt="2022-09-08T08:53:32.876" v="787" actId="20577"/>
          <ac:spMkLst>
            <pc:docMk/>
            <pc:sldMk cId="2780603352" sldId="338"/>
            <ac:spMk id="17" creationId="{1929D3CE-FFA3-4C44-A17D-5E81A45DBEC7}"/>
          </ac:spMkLst>
        </pc:spChg>
        <pc:spChg chg="mod">
          <ac:chgData name="Bassetti, Niccolo" userId="54863034-d73a-41c9-8a33-682ffdc53450" providerId="ADAL" clId="{17B91BBD-5819-40B9-A291-0985713CC8A5}" dt="2022-09-08T08:53:38.440" v="789" actId="20577"/>
          <ac:spMkLst>
            <pc:docMk/>
            <pc:sldMk cId="2780603352" sldId="338"/>
            <ac:spMk id="57" creationId="{2E900467-305B-46D6-825C-CB13B3E122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FEFE-882E-4E69-B10D-DF5324209080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186BA-F8CD-4FA0-8DF7-ABCDE69BA6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11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dirty="0">
              <a:solidFill>
                <a:srgbClr val="6B6B6B"/>
              </a:solidFill>
              <a:effectLst/>
              <a:latin typeface="GillSans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186BA-F8CD-4FA0-8DF7-ABCDE69BA61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92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2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7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88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16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82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9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1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73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1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A25C9-E3FB-48D0-998C-624BBF3221CA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931A9-E73F-4304-84A5-19A69D0C71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4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jpeg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51357-9536-4710-9B42-5263799AEA9E}"/>
              </a:ext>
            </a:extLst>
          </p:cNvPr>
          <p:cNvGrpSpPr>
            <a:grpSpLocks noChangeAspect="1"/>
          </p:cNvGrpSpPr>
          <p:nvPr/>
        </p:nvGrpSpPr>
        <p:grpSpPr>
          <a:xfrm>
            <a:off x="2770929" y="592999"/>
            <a:ext cx="1344168" cy="1695699"/>
            <a:chOff x="2276719" y="1094981"/>
            <a:chExt cx="1344168" cy="1695699"/>
          </a:xfrm>
        </p:grpSpPr>
        <p:pic>
          <p:nvPicPr>
            <p:cNvPr id="6" name="Picture 5" descr="A picture containing person, green, plant, tree&#10;&#10;Description automatically generated">
              <a:extLst>
                <a:ext uri="{FF2B5EF4-FFF2-40B4-BE49-F238E27FC236}">
                  <a16:creationId xmlns:a16="http://schemas.microsoft.com/office/drawing/2014/main" id="{163DB8EB-17E3-4D82-860B-7D341AC68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1" t="70722" r="34152" b="21385"/>
            <a:stretch/>
          </p:blipFill>
          <p:spPr>
            <a:xfrm>
              <a:off x="2276719" y="1450909"/>
              <a:ext cx="1344168" cy="1339771"/>
            </a:xfrm>
            <a:prstGeom prst="rect">
              <a:avLst/>
            </a:prstGeom>
          </p:spPr>
        </p:pic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45396914-39B9-49A9-8E73-222AE6F5FA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76719" y="1094981"/>
              <a:ext cx="1336569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Egg wash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FA4E3D-F7AD-48CC-8438-B23FC3572212}"/>
              </a:ext>
            </a:extLst>
          </p:cNvPr>
          <p:cNvGrpSpPr/>
          <p:nvPr/>
        </p:nvGrpSpPr>
        <p:grpSpPr>
          <a:xfrm>
            <a:off x="1391687" y="2371476"/>
            <a:ext cx="1344168" cy="1700095"/>
            <a:chOff x="894402" y="2813203"/>
            <a:chExt cx="1344168" cy="170009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EC47FD5-7749-41ED-A04F-05ABCC4FA1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2" t="58150" r="22689" b="22400"/>
            <a:stretch/>
          </p:blipFill>
          <p:spPr bwMode="auto">
            <a:xfrm>
              <a:off x="894402" y="3169130"/>
              <a:ext cx="1344168" cy="1344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29BC46D1-B2D5-4199-90C4-69DBD76A5A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4402" y="2813203"/>
              <a:ext cx="1333890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Mock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E0A0F3-275C-401E-B94E-EEFD34E4C244}"/>
              </a:ext>
            </a:extLst>
          </p:cNvPr>
          <p:cNvGrpSpPr/>
          <p:nvPr/>
        </p:nvGrpSpPr>
        <p:grpSpPr>
          <a:xfrm>
            <a:off x="2670048" y="2365791"/>
            <a:ext cx="1560385" cy="1705780"/>
            <a:chOff x="2153391" y="2945665"/>
            <a:chExt cx="1560385" cy="1705780"/>
          </a:xfrm>
        </p:grpSpPr>
        <p:pic>
          <p:nvPicPr>
            <p:cNvPr id="8" name="Picture 7" descr="A close 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51F2A8A8-FA24-48FC-8BA3-3F027CB46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5" t="39234" r="47767" b="51104"/>
            <a:stretch/>
          </p:blipFill>
          <p:spPr>
            <a:xfrm>
              <a:off x="2257966" y="3307277"/>
              <a:ext cx="1339299" cy="1344168"/>
            </a:xfrm>
            <a:prstGeom prst="rect">
              <a:avLst/>
            </a:prstGeom>
          </p:spPr>
        </p:pic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B5F68E9D-9E95-4828-8389-E584A516D4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53391" y="2945665"/>
              <a:ext cx="1560385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A. brassicicola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153A4C-F2D5-4E43-97C9-0D59E74C4293}"/>
              </a:ext>
            </a:extLst>
          </p:cNvPr>
          <p:cNvGrpSpPr/>
          <p:nvPr/>
        </p:nvGrpSpPr>
        <p:grpSpPr>
          <a:xfrm>
            <a:off x="1390860" y="595957"/>
            <a:ext cx="1344169" cy="1692741"/>
            <a:chOff x="894402" y="1100138"/>
            <a:chExt cx="1344169" cy="1692741"/>
          </a:xfrm>
        </p:grpSpPr>
        <p:pic>
          <p:nvPicPr>
            <p:cNvPr id="9" name="Picture 8" descr="A close 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21413F00-5ABE-44C1-A3D9-C327A9825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10" t="49860" r="38438" b="38272"/>
            <a:stretch/>
          </p:blipFill>
          <p:spPr>
            <a:xfrm>
              <a:off x="894403" y="1448711"/>
              <a:ext cx="1344168" cy="1344168"/>
            </a:xfrm>
            <a:prstGeom prst="rect">
              <a:avLst/>
            </a:prstGeom>
          </p:spPr>
        </p:pic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2CE6F955-BB78-4330-8A2D-F607FFDD36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4402" y="1100138"/>
              <a:ext cx="1336569" cy="34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Mock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CD6A90-4B21-491F-98B3-61F03CA817EA}"/>
              </a:ext>
            </a:extLst>
          </p:cNvPr>
          <p:cNvGrpSpPr/>
          <p:nvPr/>
        </p:nvGrpSpPr>
        <p:grpSpPr>
          <a:xfrm>
            <a:off x="1368164" y="4087075"/>
            <a:ext cx="1344170" cy="1683344"/>
            <a:chOff x="870879" y="4673880"/>
            <a:chExt cx="1344170" cy="1683344"/>
          </a:xfrm>
        </p:grpSpPr>
        <p:pic>
          <p:nvPicPr>
            <p:cNvPr id="7" name="Picture 6" descr="A close 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6E7443C0-9D01-4511-9680-88A9788DD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42" t="37836" r="34319" b="46418"/>
            <a:stretch/>
          </p:blipFill>
          <p:spPr>
            <a:xfrm rot="16200000">
              <a:off x="869270" y="5011446"/>
              <a:ext cx="1347389" cy="1344168"/>
            </a:xfrm>
            <a:prstGeom prst="rect">
              <a:avLst/>
            </a:prstGeom>
          </p:spPr>
        </p:pic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80A04C63-98DA-4F39-9C76-67F22281FC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0879" y="4673880"/>
              <a:ext cx="1344169" cy="34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R. solani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9C70C5-3368-46B5-A2B2-CAAC5CAFF6B3}"/>
              </a:ext>
            </a:extLst>
          </p:cNvPr>
          <p:cNvGrpSpPr>
            <a:grpSpLocks noChangeAspect="1"/>
          </p:cNvGrpSpPr>
          <p:nvPr/>
        </p:nvGrpSpPr>
        <p:grpSpPr>
          <a:xfrm>
            <a:off x="2749913" y="4061886"/>
            <a:ext cx="1366220" cy="1708533"/>
            <a:chOff x="2294183" y="4653907"/>
            <a:chExt cx="1349040" cy="1703318"/>
          </a:xfrm>
        </p:grpSpPr>
        <p:pic>
          <p:nvPicPr>
            <p:cNvPr id="5" name="Afbeelding 6" descr="Afbeelding met groen, buiten, plant, blad&#10;&#10;Automatisch gegenereerde beschrijving">
              <a:extLst>
                <a:ext uri="{FF2B5EF4-FFF2-40B4-BE49-F238E27FC236}">
                  <a16:creationId xmlns:a16="http://schemas.microsoft.com/office/drawing/2014/main" id="{D383EBAF-E7B3-4946-BB0C-26DD84627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6" t="39777" r="38652" b="42126"/>
            <a:stretch/>
          </p:blipFill>
          <p:spPr>
            <a:xfrm rot="10800000" flipH="1">
              <a:off x="2299055" y="5013057"/>
              <a:ext cx="1344168" cy="1344168"/>
            </a:xfrm>
            <a:prstGeom prst="rect">
              <a:avLst/>
            </a:prstGeom>
          </p:spPr>
        </p:pic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A68B0068-48C2-422D-BC72-A6A14C30CC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94183" y="4653907"/>
              <a:ext cx="1344169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Xcc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FF7F7C-883C-411F-9FEA-081ACD5F2A9E}"/>
              </a:ext>
            </a:extLst>
          </p:cNvPr>
          <p:cNvGrpSpPr/>
          <p:nvPr/>
        </p:nvGrpSpPr>
        <p:grpSpPr>
          <a:xfrm>
            <a:off x="6429539" y="603476"/>
            <a:ext cx="1350518" cy="1695798"/>
            <a:chOff x="5105851" y="1103532"/>
            <a:chExt cx="1350518" cy="1695798"/>
          </a:xfrm>
        </p:grpSpPr>
        <p:pic>
          <p:nvPicPr>
            <p:cNvPr id="15" name="Picture 14" descr="A close up of a leaf&#10;&#10;Description automatically generated with medium confidence">
              <a:extLst>
                <a:ext uri="{FF2B5EF4-FFF2-40B4-BE49-F238E27FC236}">
                  <a16:creationId xmlns:a16="http://schemas.microsoft.com/office/drawing/2014/main" id="{45CF1555-4276-4850-A06F-C1558148B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7" t="35758" r="36437" b="54037"/>
            <a:stretch/>
          </p:blipFill>
          <p:spPr>
            <a:xfrm>
              <a:off x="5105851" y="1455162"/>
              <a:ext cx="1344168" cy="1344168"/>
            </a:xfrm>
            <a:prstGeom prst="rect">
              <a:avLst/>
            </a:prstGeom>
          </p:spPr>
        </p:pic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9C2EC1CC-09CD-4529-8B71-8B52D33FDF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19800" y="1103532"/>
              <a:ext cx="1336569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Egg wash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03A90D-096C-4792-B8D3-2EA49C6B191E}"/>
              </a:ext>
            </a:extLst>
          </p:cNvPr>
          <p:cNvGrpSpPr/>
          <p:nvPr/>
        </p:nvGrpSpPr>
        <p:grpSpPr>
          <a:xfrm>
            <a:off x="5039252" y="603476"/>
            <a:ext cx="1353927" cy="1695798"/>
            <a:chOff x="3658414" y="1103532"/>
            <a:chExt cx="1353927" cy="1695798"/>
          </a:xfrm>
        </p:grpSpPr>
        <p:pic>
          <p:nvPicPr>
            <p:cNvPr id="11" name="Picture 10" descr="A green leaf on a plant&#10;&#10;Description automatically generated with medium confidence">
              <a:extLst>
                <a:ext uri="{FF2B5EF4-FFF2-40B4-BE49-F238E27FC236}">
                  <a16:creationId xmlns:a16="http://schemas.microsoft.com/office/drawing/2014/main" id="{9C759AC1-C1F2-4A66-AA35-7028F5C1C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1" t="44551" r="44477" b="42319"/>
            <a:stretch/>
          </p:blipFill>
          <p:spPr>
            <a:xfrm>
              <a:off x="3664568" y="1455162"/>
              <a:ext cx="1347773" cy="1344168"/>
            </a:xfrm>
            <a:prstGeom prst="rect">
              <a:avLst/>
            </a:prstGeom>
          </p:spPr>
        </p:pic>
        <p:sp>
          <p:nvSpPr>
            <p:cNvPr id="30" name="Text Placeholder 2">
              <a:extLst>
                <a:ext uri="{FF2B5EF4-FFF2-40B4-BE49-F238E27FC236}">
                  <a16:creationId xmlns:a16="http://schemas.microsoft.com/office/drawing/2014/main" id="{253C486D-4CEE-4E6E-829D-BB36C2DAF1D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58414" y="1103532"/>
              <a:ext cx="1336569" cy="34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Mock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54743-8833-4E6D-9C51-A0F0A5543B7D}"/>
              </a:ext>
            </a:extLst>
          </p:cNvPr>
          <p:cNvGrpSpPr/>
          <p:nvPr/>
        </p:nvGrpSpPr>
        <p:grpSpPr>
          <a:xfrm>
            <a:off x="6319573" y="2365791"/>
            <a:ext cx="1584398" cy="1709905"/>
            <a:chOff x="5003850" y="2948471"/>
            <a:chExt cx="1584398" cy="1709905"/>
          </a:xfrm>
        </p:grpSpPr>
        <p:pic>
          <p:nvPicPr>
            <p:cNvPr id="14" name="Picture 13" descr="A green leaf on a plant&#10;&#10;Description automatically generated with medium confidence">
              <a:extLst>
                <a:ext uri="{FF2B5EF4-FFF2-40B4-BE49-F238E27FC236}">
                  <a16:creationId xmlns:a16="http://schemas.microsoft.com/office/drawing/2014/main" id="{AA4A341C-EE96-42D8-AA5B-1C1BC3A6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8" t="54482" r="28803" b="29103"/>
            <a:stretch/>
          </p:blipFill>
          <p:spPr>
            <a:xfrm>
              <a:off x="5113816" y="3314208"/>
              <a:ext cx="1344168" cy="1344168"/>
            </a:xfrm>
            <a:prstGeom prst="rect">
              <a:avLst/>
            </a:prstGeom>
          </p:spPr>
        </p:pic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2CC4472E-11D9-442A-A5EB-F6BCB948477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03850" y="2948471"/>
              <a:ext cx="1584398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A. brassicicola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4ACFB2-88C3-401C-A9A0-B43499A4C802}"/>
              </a:ext>
            </a:extLst>
          </p:cNvPr>
          <p:cNvGrpSpPr/>
          <p:nvPr/>
        </p:nvGrpSpPr>
        <p:grpSpPr>
          <a:xfrm>
            <a:off x="5042272" y="2379898"/>
            <a:ext cx="1344524" cy="1697409"/>
            <a:chOff x="3678191" y="2962578"/>
            <a:chExt cx="1344524" cy="1697409"/>
          </a:xfrm>
        </p:grpSpPr>
        <p:pic>
          <p:nvPicPr>
            <p:cNvPr id="12" name="Picture 11" descr="A green leaf on a plant&#10;&#10;Description automatically generated with low confidence">
              <a:extLst>
                <a:ext uri="{FF2B5EF4-FFF2-40B4-BE49-F238E27FC236}">
                  <a16:creationId xmlns:a16="http://schemas.microsoft.com/office/drawing/2014/main" id="{646D9D04-7FAC-4FEF-B0AB-5047B4252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09" t="38401" r="30502" b="49161"/>
            <a:stretch/>
          </p:blipFill>
          <p:spPr>
            <a:xfrm>
              <a:off x="3678191" y="3312597"/>
              <a:ext cx="1344524" cy="1347390"/>
            </a:xfrm>
            <a:prstGeom prst="rect">
              <a:avLst/>
            </a:prstGeom>
          </p:spPr>
        </p:pic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082E4F47-729C-4964-8132-B878FE9160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3508" y="2962578"/>
              <a:ext cx="1333890" cy="355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dirty="0">
                  <a:solidFill>
                    <a:schemeClr val="tx1"/>
                  </a:solidFill>
                </a:rPr>
                <a:t>Mock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539BB7-1D66-4CB0-BDAE-835F3CAF1463}"/>
              </a:ext>
            </a:extLst>
          </p:cNvPr>
          <p:cNvGrpSpPr/>
          <p:nvPr/>
        </p:nvGrpSpPr>
        <p:grpSpPr>
          <a:xfrm>
            <a:off x="5032459" y="4084139"/>
            <a:ext cx="1359773" cy="1686280"/>
            <a:chOff x="3650794" y="4666819"/>
            <a:chExt cx="1359773" cy="1686280"/>
          </a:xfrm>
        </p:grpSpPr>
        <p:pic>
          <p:nvPicPr>
            <p:cNvPr id="13" name="Picture 12" descr="A green leaf on a plant&#10;&#10;Description automatically generated with medium confidence">
              <a:extLst>
                <a:ext uri="{FF2B5EF4-FFF2-40B4-BE49-F238E27FC236}">
                  <a16:creationId xmlns:a16="http://schemas.microsoft.com/office/drawing/2014/main" id="{44140959-E9FC-419B-A2A0-07B055078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55" t="72642" r="43258" b="12654"/>
            <a:stretch/>
          </p:blipFill>
          <p:spPr>
            <a:xfrm>
              <a:off x="3663177" y="5005709"/>
              <a:ext cx="1347390" cy="1347390"/>
            </a:xfrm>
            <a:prstGeom prst="rect">
              <a:avLst/>
            </a:prstGeom>
          </p:spPr>
        </p:pic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CDD61E3D-E4A0-4330-BD7B-1B5889D4BB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50794" y="4666819"/>
              <a:ext cx="1344169" cy="34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R. solani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83314-A4AB-4784-9877-6D65B09A31D8}"/>
              </a:ext>
            </a:extLst>
          </p:cNvPr>
          <p:cNvGrpSpPr/>
          <p:nvPr/>
        </p:nvGrpSpPr>
        <p:grpSpPr>
          <a:xfrm>
            <a:off x="6416275" y="4066011"/>
            <a:ext cx="1355817" cy="1701186"/>
            <a:chOff x="5100552" y="4648691"/>
            <a:chExt cx="1355817" cy="1701186"/>
          </a:xfrm>
        </p:grpSpPr>
        <p:pic>
          <p:nvPicPr>
            <p:cNvPr id="16" name="Picture 15" descr="A green leaf on a plant&#10;&#10;Description automatically generated with low confidence">
              <a:extLst>
                <a:ext uri="{FF2B5EF4-FFF2-40B4-BE49-F238E27FC236}">
                  <a16:creationId xmlns:a16="http://schemas.microsoft.com/office/drawing/2014/main" id="{228A2D15-842D-4242-9B94-CAB64A78E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3" t="39316" r="42523" b="48641"/>
            <a:stretch/>
          </p:blipFill>
          <p:spPr>
            <a:xfrm>
              <a:off x="5112201" y="5005709"/>
              <a:ext cx="1344168" cy="1344168"/>
            </a:xfrm>
            <a:prstGeom prst="rect">
              <a:avLst/>
            </a:prstGeom>
          </p:spPr>
        </p:pic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751E0A55-5CCC-4251-A454-1EDF0616CA5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00552" y="4648691"/>
              <a:ext cx="1344524" cy="35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52413" indent="-252413" algn="l" rtl="0" fontAlgn="base">
                <a:lnSpc>
                  <a:spcPts val="25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bg2"/>
                </a:buClr>
                <a:buSzPct val="140000"/>
                <a:buFont typeface="Wingdings" pitchFamily="2" charset="2"/>
                <a:buChar char="§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1pPr>
              <a:lvl2pPr marL="982663" indent="-285750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Clr>
                  <a:schemeClr val="bg2"/>
                </a:buClr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2pPr>
              <a:lvl3pPr marL="1879600" indent="-319088" algn="l" rtl="0" fontAlgn="base">
                <a:lnSpc>
                  <a:spcPts val="2500"/>
                </a:lnSpc>
                <a:spcBef>
                  <a:spcPts val="1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3pPr>
              <a:lvl4pPr marL="2692400" indent="-360363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 baseline="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4pPr>
              <a:lvl5pPr marL="3405188" indent="-352425" algn="l" rtl="0" fontAlgn="base">
                <a:lnSpc>
                  <a:spcPts val="2500"/>
                </a:lnSpc>
                <a:spcBef>
                  <a:spcPct val="20000"/>
                </a:spcBef>
                <a:spcAft>
                  <a:spcPct val="0"/>
                </a:spcAft>
                <a:buSzPct val="115000"/>
                <a:buFont typeface="Verdana" pitchFamily="34" charset="0"/>
                <a:buChar char="●"/>
                <a:defRPr sz="2200" kern="1200">
                  <a:solidFill>
                    <a:schemeClr val="bg2"/>
                  </a:solidFill>
                  <a:latin typeface="Verdana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400">
                <a:buClr>
                  <a:srgbClr val="005172"/>
                </a:buClr>
                <a:buNone/>
                <a:defRPr/>
              </a:pPr>
              <a:r>
                <a:rPr lang="en-GB" sz="1400" i="1" dirty="0">
                  <a:solidFill>
                    <a:schemeClr val="tx1"/>
                  </a:solidFill>
                </a:rPr>
                <a:t>Xcc</a:t>
              </a:r>
            </a:p>
          </p:txBody>
        </p:sp>
      </p:grp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D20331A-75E6-410E-ADCE-9C0D0061C743}"/>
              </a:ext>
            </a:extLst>
          </p:cNvPr>
          <p:cNvSpPr txBox="1">
            <a:spLocks/>
          </p:cNvSpPr>
          <p:nvPr/>
        </p:nvSpPr>
        <p:spPr bwMode="auto">
          <a:xfrm>
            <a:off x="2295483" y="144546"/>
            <a:ext cx="1105084" cy="39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rgbClr val="005172"/>
              </a:buClr>
              <a:buNone/>
              <a:defRPr/>
            </a:pPr>
            <a:r>
              <a:rPr lang="en-GB" sz="1400" dirty="0">
                <a:solidFill>
                  <a:schemeClr val="tx1"/>
                </a:solidFill>
              </a:rPr>
              <a:t>DG1-S1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8A1C89-2582-4503-8ECC-43BAADCC0E12}"/>
              </a:ext>
            </a:extLst>
          </p:cNvPr>
          <p:cNvCxnSpPr>
            <a:cxnSpLocks/>
          </p:cNvCxnSpPr>
          <p:nvPr/>
        </p:nvCxnSpPr>
        <p:spPr>
          <a:xfrm>
            <a:off x="1399652" y="542735"/>
            <a:ext cx="277397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B87B14F-87BB-45FF-BD5A-D5A3A03F26B3}"/>
              </a:ext>
            </a:extLst>
          </p:cNvPr>
          <p:cNvSpPr txBox="1">
            <a:spLocks/>
          </p:cNvSpPr>
          <p:nvPr/>
        </p:nvSpPr>
        <p:spPr bwMode="auto">
          <a:xfrm>
            <a:off x="5969591" y="152414"/>
            <a:ext cx="1105084" cy="39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rgbClr val="005172"/>
              </a:buClr>
              <a:buNone/>
              <a:defRPr/>
            </a:pPr>
            <a:r>
              <a:rPr lang="en-GB" sz="1400" dirty="0">
                <a:solidFill>
                  <a:schemeClr val="tx1"/>
                </a:solidFill>
              </a:rPr>
              <a:t>SF48-O1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9D4639D-12B1-469D-809C-E25351E6819A}"/>
              </a:ext>
            </a:extLst>
          </p:cNvPr>
          <p:cNvCxnSpPr>
            <a:cxnSpLocks/>
          </p:cNvCxnSpPr>
          <p:nvPr/>
        </p:nvCxnSpPr>
        <p:spPr>
          <a:xfrm>
            <a:off x="5050237" y="542735"/>
            <a:ext cx="277567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5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F0D0E34DE6D41BD7E038801C60A7D" ma:contentTypeVersion="11" ma:contentTypeDescription="Een nieuw document maken." ma:contentTypeScope="" ma:versionID="b3b79978115616774cc4250670cb7042">
  <xsd:schema xmlns:xsd="http://www.w3.org/2001/XMLSchema" xmlns:xs="http://www.w3.org/2001/XMLSchema" xmlns:p="http://schemas.microsoft.com/office/2006/metadata/properties" xmlns:ns2="89d14956-2f52-45fe-8e14-6f36d7b6e288" xmlns:ns3="e1094585-9927-4481-8649-50808ba1307a" targetNamespace="http://schemas.microsoft.com/office/2006/metadata/properties" ma:root="true" ma:fieldsID="3af385bef92c278c1f47821ba2ef52a9" ns2:_="" ns3:_="">
    <xsd:import namespace="89d14956-2f52-45fe-8e14-6f36d7b6e288"/>
    <xsd:import namespace="e1094585-9927-4481-8649-50808ba13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d14956-2f52-45fe-8e14-6f36d7b6e2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094585-9927-4481-8649-50808ba1307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8CF8AD-7046-4C3F-ABB9-125D190BBF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D1A3F6-A956-4E60-AB80-90AD84652AD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799A217-00D9-4F8E-827F-BF8D0E8CE5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d14956-2f52-45fe-8e14-6f36d7b6e288"/>
    <ds:schemaRef ds:uri="e1094585-9927-4481-8649-50808ba130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16934</TotalTime>
  <Words>25</Words>
  <Application>Microsoft Office PowerPoint</Application>
  <PresentationFormat>On-screen Show (4:3)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GillSansRegular</vt:lpstr>
      <vt:lpstr>Verdana</vt:lpstr>
      <vt:lpstr>Wingdings</vt:lpstr>
      <vt:lpstr>Office Theme</vt:lpstr>
      <vt:lpstr>PowerPoint Presentation</vt:lpstr>
    </vt:vector>
  </TitlesOfParts>
  <Company>Wageningen University and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Bassetti, Niccolo</dc:creator>
  <cp:lastModifiedBy>Bassetti, Niccolo</cp:lastModifiedBy>
  <cp:revision>193</cp:revision>
  <dcterms:created xsi:type="dcterms:W3CDTF">2019-02-22T16:47:04Z</dcterms:created>
  <dcterms:modified xsi:type="dcterms:W3CDTF">2023-02-01T18:44:22Z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0x01010045CF0D0E34DE6D41BD7E038801C60A7D</vt:lpwstr>
  </property>
</Properties>
</file>